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9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urrent Flowchart" id="{13AF027F-13AE-4299-A1AB-1CE78AB969B7}">
          <p14:sldIdLst/>
        </p14:section>
        <p14:section name="Hardwares Wiring" id="{190DEB9C-C528-4692-AD2A-F34D233BFBEA}">
          <p14:sldIdLst>
            <p14:sldId id="264"/>
            <p14:sldId id="259"/>
            <p14:sldId id="25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uVending Hardware" initials="NH" lastIdx="1" clrIdx="0">
    <p:extLst>
      <p:ext uri="{19B8F6BF-5375-455C-9EA6-DF929625EA0E}">
        <p15:presenceInfo xmlns:p15="http://schemas.microsoft.com/office/powerpoint/2012/main" userId="NuVending Hardwar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2C69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55" autoAdjust="0"/>
    <p:restoredTop sz="94660"/>
  </p:normalViewPr>
  <p:slideViewPr>
    <p:cSldViewPr snapToGrid="0">
      <p:cViewPr>
        <p:scale>
          <a:sx n="90" d="100"/>
          <a:sy n="90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A5668-52E4-4F22-928A-984D548E2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80A0B3-F1AC-4E52-809C-53E7285C50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335E5-65DA-462D-83F2-C5A5C5AF7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8/8/2022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E4D707-B77A-48A9-9E17-F4050FA59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05CE1D-9A48-4A16-B5E3-D50AE4BFF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06883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E5448-51C7-48F1-B952-A6CACC17B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E698EE-7A12-4C74-8DAB-3C37A49827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FBA49-8AAB-4D9F-8CE2-309897781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8/8/2022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CACFB4-7CB2-4A33-A062-258746C6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51DE6F-B0D7-49AF-A0BE-EB751F6E4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46181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864242-7CEF-4755-95BB-0CBC5CD30C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6CB044-D473-474E-BAD4-150ECE183D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5FE67-F4CC-453E-9E26-FD2D83A1C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8/8/2022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384964-6311-444C-829F-5B34BAB1A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F33F76-A572-4149-B664-D85FFC7E0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58396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6304A-73B5-4564-A14B-B1E56FB3C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806BF-D39F-4FF4-A1F0-7C5685D10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9C328-82C4-4DE4-A817-2C2019CAE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8/8/2022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0CD7C-67CA-49D3-A4E3-5B7C8531D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4843F-93CE-4143-A9AA-2FA86454F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9571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46E0D-E316-499B-BC85-872A7FB64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BF8509-8B08-42D2-BACD-4CF4942711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3718C-0EF3-4283-8A01-F81E31956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8/8/2022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BFE93-A3A8-4D30-B892-2F2F3298C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2BAB5-86B5-4B54-8411-02C79491E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51967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03E0F-6F66-4154-86A3-A00367AF4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988E6-B99C-4AA1-9F9D-8E6B723E18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D3C358-837C-4D53-BD76-CFBAAA67B2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38F72A-4D3B-4123-A563-82051EE3A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8/8/2022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F86E4A-5AC8-4F1A-8C54-966B9EDCD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1729E9-EE2A-4AC5-A2E8-E682CE5B9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932688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13688-C551-4B9E-8414-D1B530675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D5F4B-A2EF-4706-9FA2-2D052255C3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860D87-85D0-486F-A75D-170D3551C1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CF9C04-4E7B-40D7-BBAA-825091BE64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1FF346-CF5C-42A9-8635-4CF1584AD7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7DB715-C333-4851-BEC4-08AC788EC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8/8/2022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B13BD3-2E42-4F4C-8189-3D8F8CEF1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675A33-2421-4A1C-99A1-0459D3B50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27448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9630F-4AA5-4F0B-ABAF-29BD1F28C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FF16A9-1215-475E-AF17-F7A38AD4A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8/8/2022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FD526E-D9F8-441B-898E-301321827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4FE165-3CBD-4258-A708-31526548D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13920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0C69D8-2C18-497E-B132-CDE265B68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8/8/2022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C5F766-4D2A-46A6-BCB7-46393DEEC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13E930-9DEB-48BC-8AE4-5D40E543B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14167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B731C-314A-4182-A21B-E4A81A571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12A60-CA43-40F8-BC14-106EEE0086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C5499D-D67E-4CDF-8CA8-1456F1EC65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3443DB-BB43-4E6B-AC00-3FC328D00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8/8/2022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C36045-6DA3-4DB0-8D05-C8325E607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4D26F1-EDEC-406F-8593-B438C9248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2765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6A464-BE08-436A-A0F6-9DF25AA27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E658B6-79F4-4F77-884F-ACAFF54A01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E07357-AE11-4A4C-AD8D-DA3287DDF6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9398D6-9712-4039-BEF2-08E3B62C1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8/8/2022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AF2DC5-69B1-4489-994D-3025DBEA6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AE8968-0B2E-4D7D-A663-90E404B88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14192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34DACD-6DB6-44B3-9BC2-BF825CB82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D737AA-2A9A-4CBA-B0A7-1FD622A71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683B00-E714-4A7F-AFD9-CC21A00412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5B4482-5EFA-46EA-A13E-5CCB423FEF80}" type="datetimeFigureOut">
              <a:rPr lang="en-MY" smtClean="0"/>
              <a:t>8/8/2022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A7FAF-C6D4-410D-AF78-F56D475202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0CAF2-154B-44B7-973C-5A69439826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99233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6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7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roup 120">
            <a:extLst>
              <a:ext uri="{FF2B5EF4-FFF2-40B4-BE49-F238E27FC236}">
                <a16:creationId xmlns:a16="http://schemas.microsoft.com/office/drawing/2014/main" id="{D6349A1F-AC0C-4321-9A4E-F9194D379E32}"/>
              </a:ext>
            </a:extLst>
          </p:cNvPr>
          <p:cNvGrpSpPr/>
          <p:nvPr/>
        </p:nvGrpSpPr>
        <p:grpSpPr>
          <a:xfrm>
            <a:off x="-39432" y="0"/>
            <a:ext cx="12233293" cy="6950602"/>
            <a:chOff x="-39432" y="0"/>
            <a:chExt cx="12233293" cy="6950602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1BB8E84D-B444-452A-A5C1-A46BDABEAC71}"/>
                </a:ext>
              </a:extLst>
            </p:cNvPr>
            <p:cNvGrpSpPr/>
            <p:nvPr/>
          </p:nvGrpSpPr>
          <p:grpSpPr>
            <a:xfrm>
              <a:off x="-39432" y="0"/>
              <a:ext cx="12233293" cy="6950602"/>
              <a:chOff x="-39432" y="0"/>
              <a:chExt cx="12233293" cy="6950602"/>
            </a:xfrm>
          </p:grpSpPr>
          <p:grpSp>
            <p:nvGrpSpPr>
              <p:cNvPr id="266" name="Group 265">
                <a:extLst>
                  <a:ext uri="{FF2B5EF4-FFF2-40B4-BE49-F238E27FC236}">
                    <a16:creationId xmlns:a16="http://schemas.microsoft.com/office/drawing/2014/main" id="{74A33096-C372-4A50-805C-692320B09647}"/>
                  </a:ext>
                </a:extLst>
              </p:cNvPr>
              <p:cNvGrpSpPr/>
              <p:nvPr/>
            </p:nvGrpSpPr>
            <p:grpSpPr>
              <a:xfrm>
                <a:off x="-39432" y="0"/>
                <a:ext cx="12233293" cy="6950602"/>
                <a:chOff x="-39432" y="0"/>
                <a:chExt cx="12233293" cy="6950602"/>
              </a:xfrm>
            </p:grpSpPr>
            <p:grpSp>
              <p:nvGrpSpPr>
                <p:cNvPr id="254" name="Group 253">
                  <a:extLst>
                    <a:ext uri="{FF2B5EF4-FFF2-40B4-BE49-F238E27FC236}">
                      <a16:creationId xmlns:a16="http://schemas.microsoft.com/office/drawing/2014/main" id="{4D635CE1-0673-4ADE-9FE6-8F29293CC57F}"/>
                    </a:ext>
                  </a:extLst>
                </p:cNvPr>
                <p:cNvGrpSpPr/>
                <p:nvPr/>
              </p:nvGrpSpPr>
              <p:grpSpPr>
                <a:xfrm>
                  <a:off x="-39432" y="0"/>
                  <a:ext cx="12233293" cy="6950602"/>
                  <a:chOff x="-39432" y="0"/>
                  <a:chExt cx="12233293" cy="6950602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E4D8EDEC-E1F1-46DB-8A4E-CBF2070DC3C7}"/>
                      </a:ext>
                    </a:extLst>
                  </p:cNvPr>
                  <p:cNvGrpSpPr/>
                  <p:nvPr/>
                </p:nvGrpSpPr>
                <p:grpSpPr>
                  <a:xfrm>
                    <a:off x="-39432" y="0"/>
                    <a:ext cx="12233293" cy="6950602"/>
                    <a:chOff x="-39432" y="0"/>
                    <a:chExt cx="12233293" cy="6950602"/>
                  </a:xfrm>
                </p:grpSpPr>
                <p:sp>
                  <p:nvSpPr>
                    <p:cNvPr id="6" name="Rectangle 5">
                      <a:extLst>
                        <a:ext uri="{FF2B5EF4-FFF2-40B4-BE49-F238E27FC236}">
                          <a16:creationId xmlns:a16="http://schemas.microsoft.com/office/drawing/2014/main" id="{B37AD479-674E-405F-873D-4F9EA5E756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99189" y="0"/>
                      <a:ext cx="3994672" cy="6858000"/>
                    </a:xfrm>
                    <a:prstGeom prst="rect">
                      <a:avLst/>
                    </a:prstGeom>
                    <a:solidFill>
                      <a:schemeClr val="accent6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6">
                        <a:shade val="50000"/>
                      </a:schemeClr>
                    </a:lnRef>
                    <a:fillRef idx="1">
                      <a:schemeClr val="accent6"/>
                    </a:fillRef>
                    <a:effectRef idx="0">
                      <a:schemeClr val="accent6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 dirty="0"/>
                    </a:p>
                  </p:txBody>
                </p:sp>
                <p:sp>
                  <p:nvSpPr>
                    <p:cNvPr id="5" name="Rectangle 4">
                      <a:extLst>
                        <a:ext uri="{FF2B5EF4-FFF2-40B4-BE49-F238E27FC236}">
                          <a16:creationId xmlns:a16="http://schemas.microsoft.com/office/drawing/2014/main" id="{7A156D53-911E-48D9-9640-528EA900D5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1088" y="0"/>
                      <a:ext cx="4206240" cy="6858000"/>
                    </a:xfrm>
                    <a:prstGeom prst="rect">
                      <a:avLst/>
                    </a:pr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3">
                      <a:schemeClr val="lt1"/>
                    </a:lnRef>
                    <a:fillRef idx="1">
                      <a:schemeClr val="accent2"/>
                    </a:fillRef>
                    <a:effectRef idx="1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 dirty="0"/>
                    </a:p>
                  </p:txBody>
                </p:sp>
                <p:sp>
                  <p:nvSpPr>
                    <p:cNvPr id="8" name="Flowchart: Data 7">
                      <a:extLst>
                        <a:ext uri="{FF2B5EF4-FFF2-40B4-BE49-F238E27FC236}">
                          <a16:creationId xmlns:a16="http://schemas.microsoft.com/office/drawing/2014/main" id="{72E58099-7144-4639-959D-4BC3E3CA7E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17128" y="1449220"/>
                      <a:ext cx="2268072" cy="268942"/>
                    </a:xfrm>
                    <a:prstGeom prst="flowChartInputOutput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Read string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9" name="Rectangle 8">
                      <a:extLst>
                        <a:ext uri="{FF2B5EF4-FFF2-40B4-BE49-F238E27FC236}">
                          <a16:creationId xmlns:a16="http://schemas.microsoft.com/office/drawing/2014/main" id="{E103FDC2-D811-4B3C-8AB0-CF36E00CDB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88356" y="446676"/>
                      <a:ext cx="1925618" cy="290457"/>
                    </a:xfrm>
                    <a:prstGeom prst="rect">
                      <a:avLst/>
                    </a:pr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Ready to read string from DTU via UART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" name="Diamond 9">
                      <a:extLst>
                        <a:ext uri="{FF2B5EF4-FFF2-40B4-BE49-F238E27FC236}">
                          <a16:creationId xmlns:a16="http://schemas.microsoft.com/office/drawing/2014/main" id="{99F510EE-4107-4D1A-B118-9E1CCA97D4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24707" y="895809"/>
                      <a:ext cx="2052915" cy="321910"/>
                    </a:xfrm>
                    <a:prstGeom prst="diamond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Read string?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1" name="Diamond 10">
                      <a:extLst>
                        <a:ext uri="{FF2B5EF4-FFF2-40B4-BE49-F238E27FC236}">
                          <a16:creationId xmlns:a16="http://schemas.microsoft.com/office/drawing/2014/main" id="{61EF4E2D-64BB-45E4-81A1-2441ECE041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27228" y="1882685"/>
                      <a:ext cx="2255830" cy="605211"/>
                    </a:xfrm>
                    <a:prstGeom prst="diamond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If string == ‘P/T_A1’ –’P/T_10F’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2" name="Flowchart: Data 11">
                      <a:extLst>
                        <a:ext uri="{FF2B5EF4-FFF2-40B4-BE49-F238E27FC236}">
                          <a16:creationId xmlns:a16="http://schemas.microsoft.com/office/drawing/2014/main" id="{03158672-D130-4252-913A-69ADD89E22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90269" y="4337252"/>
                      <a:ext cx="1695224" cy="403411"/>
                    </a:xfrm>
                    <a:prstGeom prst="flowChartInputOutput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Send 6 bytes of Hex command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" name="Rectangle 3">
                      <a:extLst>
                        <a:ext uri="{FF2B5EF4-FFF2-40B4-BE49-F238E27FC236}">
                          <a16:creationId xmlns:a16="http://schemas.microsoft.com/office/drawing/2014/main" id="{FCC8E879-F33A-4A37-A116-01529CC407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0" y="0"/>
                      <a:ext cx="3991089" cy="6858000"/>
                    </a:xfrm>
                    <a:prstGeom prst="rect">
                      <a:avLst/>
                    </a:prstGeom>
                    <a:solidFill>
                      <a:schemeClr val="accent1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 dirty="0"/>
                    </a:p>
                  </p:txBody>
                </p:sp>
                <p:sp>
                  <p:nvSpPr>
                    <p:cNvPr id="7" name="Flowchart: Data 6">
                      <a:extLst>
                        <a:ext uri="{FF2B5EF4-FFF2-40B4-BE49-F238E27FC236}">
                          <a16:creationId xmlns:a16="http://schemas.microsoft.com/office/drawing/2014/main" id="{B476EED5-7654-4070-8264-FECD65C613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832" y="3743398"/>
                      <a:ext cx="2290317" cy="299426"/>
                    </a:xfrm>
                    <a:prstGeom prst="flowChartInputOutput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Write ‘</a:t>
                      </a:r>
                      <a:r>
                        <a:rPr lang="en-US" sz="1050" dirty="0" err="1">
                          <a:solidFill>
                            <a:schemeClr val="tx1"/>
                          </a:solidFill>
                        </a:rPr>
                        <a:t>stachck</a:t>
                      </a:r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’ string to STM32 via UART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3" name="Flowchart: Data 12">
                      <a:extLst>
                        <a:ext uri="{FF2B5EF4-FFF2-40B4-BE49-F238E27FC236}">
                          <a16:creationId xmlns:a16="http://schemas.microsoft.com/office/drawing/2014/main" id="{5A71E3CD-A0E2-41CC-BA8D-CD03614BC8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667119" y="1441764"/>
                      <a:ext cx="2268072" cy="268942"/>
                    </a:xfrm>
                    <a:prstGeom prst="flowChartInputOutput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Receive Hex command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4" name="Rectangle 13">
                      <a:extLst>
                        <a:ext uri="{FF2B5EF4-FFF2-40B4-BE49-F238E27FC236}">
                          <a16:creationId xmlns:a16="http://schemas.microsoft.com/office/drawing/2014/main" id="{5F523F73-6BD2-4B03-A726-33B2E6C331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38346" y="410886"/>
                      <a:ext cx="1925618" cy="290457"/>
                    </a:xfrm>
                    <a:prstGeom prst="rect">
                      <a:avLst/>
                    </a:pr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Ready to read Hex command from STM32 via UART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5" name="Diamond 14">
                      <a:extLst>
                        <a:ext uri="{FF2B5EF4-FFF2-40B4-BE49-F238E27FC236}">
                          <a16:creationId xmlns:a16="http://schemas.microsoft.com/office/drawing/2014/main" id="{1DB40D9E-A497-4AEB-8699-003F8DE245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769326" y="816451"/>
                      <a:ext cx="2052915" cy="431246"/>
                    </a:xfrm>
                    <a:prstGeom prst="diamond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Receive Hex command?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9" name="Diamond 18">
                      <a:extLst>
                        <a:ext uri="{FF2B5EF4-FFF2-40B4-BE49-F238E27FC236}">
                          <a16:creationId xmlns:a16="http://schemas.microsoft.com/office/drawing/2014/main" id="{693359B4-F330-48DF-990C-C27AFD7FB1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257593" y="1906469"/>
                      <a:ext cx="1925618" cy="501576"/>
                    </a:xfrm>
                    <a:prstGeom prst="diamond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</a:rPr>
                        <a:t>If Hex command == ‘P_A1’ –’P_10F’</a:t>
                      </a:r>
                      <a:endParaRPr lang="en-MY" sz="9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0" name="Flowchart: Data 19">
                      <a:extLst>
                        <a:ext uri="{FF2B5EF4-FFF2-40B4-BE49-F238E27FC236}">
                          <a16:creationId xmlns:a16="http://schemas.microsoft.com/office/drawing/2014/main" id="{52A4C27F-44D6-48FA-A039-FDE07F3B0B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376479" y="3239707"/>
                      <a:ext cx="1695224" cy="320550"/>
                    </a:xfrm>
                    <a:prstGeom prst="flowChartInputOutput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</a:rPr>
                        <a:t>Motor ‘A1’ –’10F’ turns</a:t>
                      </a:r>
                      <a:endParaRPr lang="en-MY" sz="9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6" name="Flowchart: Data 25">
                      <a:extLst>
                        <a:ext uri="{FF2B5EF4-FFF2-40B4-BE49-F238E27FC236}">
                          <a16:creationId xmlns:a16="http://schemas.microsoft.com/office/drawing/2014/main" id="{A9A86222-618E-4380-B43F-4881146813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959816" y="6229174"/>
                      <a:ext cx="1695224" cy="403411"/>
                    </a:xfrm>
                    <a:prstGeom prst="flowChartInputOutput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Send 5 bytes of return Hex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cxnSp>
                  <p:nvCxnSpPr>
                    <p:cNvPr id="28" name="Straight Arrow Connector 27">
                      <a:extLst>
                        <a:ext uri="{FF2B5EF4-FFF2-40B4-BE49-F238E27FC236}">
                          <a16:creationId xmlns:a16="http://schemas.microsoft.com/office/drawing/2014/main" id="{B3346398-25EC-45CB-B52C-0585BA67229C}"/>
                        </a:ext>
                      </a:extLst>
                    </p:cNvPr>
                    <p:cNvCxnSpPr>
                      <a:cxnSpLocks/>
                      <a:stCxn id="9" idx="2"/>
                      <a:endCxn id="10" idx="0"/>
                    </p:cNvCxnSpPr>
                    <p:nvPr/>
                  </p:nvCxnSpPr>
                  <p:spPr>
                    <a:xfrm>
                      <a:off x="6051165" y="737133"/>
                      <a:ext cx="0" cy="158676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" name="Straight Arrow Connector 29">
                      <a:extLst>
                        <a:ext uri="{FF2B5EF4-FFF2-40B4-BE49-F238E27FC236}">
                          <a16:creationId xmlns:a16="http://schemas.microsoft.com/office/drawing/2014/main" id="{3FFF2475-5B97-4B14-9C2E-605C2442E376}"/>
                        </a:ext>
                      </a:extLst>
                    </p:cNvPr>
                    <p:cNvCxnSpPr>
                      <a:cxnSpLocks/>
                      <a:stCxn id="10" idx="2"/>
                      <a:endCxn id="8" idx="1"/>
                    </p:cNvCxnSpPr>
                    <p:nvPr/>
                  </p:nvCxnSpPr>
                  <p:spPr>
                    <a:xfrm flipH="1">
                      <a:off x="6051164" y="1217719"/>
                      <a:ext cx="1" cy="231501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33" name="Diamond 32">
                      <a:extLst>
                        <a:ext uri="{FF2B5EF4-FFF2-40B4-BE49-F238E27FC236}">
                          <a16:creationId xmlns:a16="http://schemas.microsoft.com/office/drawing/2014/main" id="{4CAD5C3A-1285-44B5-B2E4-1F8021C52C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43585" y="3084048"/>
                      <a:ext cx="2036786" cy="508302"/>
                    </a:xfrm>
                    <a:prstGeom prst="diamond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If string == ‘</a:t>
                      </a:r>
                      <a:r>
                        <a:rPr lang="en-US" sz="1050" dirty="0" err="1">
                          <a:solidFill>
                            <a:schemeClr val="tx1"/>
                          </a:solidFill>
                        </a:rPr>
                        <a:t>stachck</a:t>
                      </a:r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’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cxnSp>
                  <p:nvCxnSpPr>
                    <p:cNvPr id="38" name="Connector: Elbow 37">
                      <a:extLst>
                        <a:ext uri="{FF2B5EF4-FFF2-40B4-BE49-F238E27FC236}">
                          <a16:creationId xmlns:a16="http://schemas.microsoft.com/office/drawing/2014/main" id="{916AC3D7-7B5D-4BC9-944D-6C8E3E51CA46}"/>
                        </a:ext>
                      </a:extLst>
                    </p:cNvPr>
                    <p:cNvCxnSpPr>
                      <a:cxnSpLocks/>
                      <a:stCxn id="12" idx="5"/>
                      <a:endCxn id="14" idx="1"/>
                    </p:cNvCxnSpPr>
                    <p:nvPr/>
                  </p:nvCxnSpPr>
                  <p:spPr>
                    <a:xfrm flipV="1">
                      <a:off x="6715971" y="556115"/>
                      <a:ext cx="3122375" cy="3982843"/>
                    </a:xfrm>
                    <a:prstGeom prst="bentConnector3">
                      <a:avLst>
                        <a:gd name="adj1" fmla="val 50000"/>
                      </a:avLst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3" name="Straight Arrow Connector 42">
                      <a:extLst>
                        <a:ext uri="{FF2B5EF4-FFF2-40B4-BE49-F238E27FC236}">
                          <a16:creationId xmlns:a16="http://schemas.microsoft.com/office/drawing/2014/main" id="{DDBE842D-4E18-40A4-B7C0-F614DE808FC0}"/>
                        </a:ext>
                      </a:extLst>
                    </p:cNvPr>
                    <p:cNvCxnSpPr>
                      <a:cxnSpLocks/>
                      <a:endCxn id="15" idx="0"/>
                    </p:cNvCxnSpPr>
                    <p:nvPr/>
                  </p:nvCxnSpPr>
                  <p:spPr>
                    <a:xfrm flipH="1">
                      <a:off x="10795784" y="701343"/>
                      <a:ext cx="5372" cy="115108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5" name="Straight Arrow Connector 44">
                      <a:extLst>
                        <a:ext uri="{FF2B5EF4-FFF2-40B4-BE49-F238E27FC236}">
                          <a16:creationId xmlns:a16="http://schemas.microsoft.com/office/drawing/2014/main" id="{AACDE17E-2464-4EF0-8099-DF8F3A07F9BD}"/>
                        </a:ext>
                      </a:extLst>
                    </p:cNvPr>
                    <p:cNvCxnSpPr>
                      <a:cxnSpLocks/>
                      <a:stCxn id="15" idx="2"/>
                      <a:endCxn id="13" idx="1"/>
                    </p:cNvCxnSpPr>
                    <p:nvPr/>
                  </p:nvCxnSpPr>
                  <p:spPr>
                    <a:xfrm>
                      <a:off x="10795784" y="1247697"/>
                      <a:ext cx="5371" cy="194067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3" name="Straight Arrow Connector 62">
                      <a:extLst>
                        <a:ext uri="{FF2B5EF4-FFF2-40B4-BE49-F238E27FC236}">
                          <a16:creationId xmlns:a16="http://schemas.microsoft.com/office/drawing/2014/main" id="{E77CC0E5-E203-48AF-8A07-CFEB3D14541D}"/>
                        </a:ext>
                      </a:extLst>
                    </p:cNvPr>
                    <p:cNvCxnSpPr>
                      <a:cxnSpLocks/>
                      <a:stCxn id="25" idx="2"/>
                      <a:endCxn id="20" idx="1"/>
                    </p:cNvCxnSpPr>
                    <p:nvPr/>
                  </p:nvCxnSpPr>
                  <p:spPr>
                    <a:xfrm>
                      <a:off x="11219886" y="3029299"/>
                      <a:ext cx="4205" cy="210408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1" name="Straight Arrow Connector 70">
                      <a:extLst>
                        <a:ext uri="{FF2B5EF4-FFF2-40B4-BE49-F238E27FC236}">
                          <a16:creationId xmlns:a16="http://schemas.microsoft.com/office/drawing/2014/main" id="{2E6D67E5-E4CA-4125-AC89-8F28AA4773F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0798469" y="4819871"/>
                      <a:ext cx="1383" cy="176998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7" name="Connector: Elbow 86">
                      <a:extLst>
                        <a:ext uri="{FF2B5EF4-FFF2-40B4-BE49-F238E27FC236}">
                          <a16:creationId xmlns:a16="http://schemas.microsoft.com/office/drawing/2014/main" id="{D1498FD1-E808-475C-BCC7-34361357BDB9}"/>
                        </a:ext>
                      </a:extLst>
                    </p:cNvPr>
                    <p:cNvCxnSpPr>
                      <a:cxnSpLocks/>
                      <a:stCxn id="25" idx="3"/>
                      <a:endCxn id="26" idx="5"/>
                    </p:cNvCxnSpPr>
                    <p:nvPr/>
                  </p:nvCxnSpPr>
                  <p:spPr>
                    <a:xfrm flipH="1">
                      <a:off x="11485518" y="2836978"/>
                      <a:ext cx="401937" cy="3593902"/>
                    </a:xfrm>
                    <a:prstGeom prst="bentConnector3">
                      <a:avLst>
                        <a:gd name="adj1" fmla="val -56875"/>
                      </a:avLst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9" name="Straight Arrow Connector 88">
                      <a:extLst>
                        <a:ext uri="{FF2B5EF4-FFF2-40B4-BE49-F238E27FC236}">
                          <a16:creationId xmlns:a16="http://schemas.microsoft.com/office/drawing/2014/main" id="{F58A034F-6861-415D-9395-753C7552E19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1816862" y="4569083"/>
                      <a:ext cx="307542" cy="0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1" name="Straight Arrow Connector 90">
                      <a:extLst>
                        <a:ext uri="{FF2B5EF4-FFF2-40B4-BE49-F238E27FC236}">
                          <a16:creationId xmlns:a16="http://schemas.microsoft.com/office/drawing/2014/main" id="{63139713-7ACC-49D6-B26C-64F17461ABF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1818245" y="5226391"/>
                      <a:ext cx="279000" cy="0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5" name="Connector: Elbow 94">
                      <a:extLst>
                        <a:ext uri="{FF2B5EF4-FFF2-40B4-BE49-F238E27FC236}">
                          <a16:creationId xmlns:a16="http://schemas.microsoft.com/office/drawing/2014/main" id="{111470E3-4D20-48D5-BD01-0B07FDB4C675}"/>
                        </a:ext>
                      </a:extLst>
                    </p:cNvPr>
                    <p:cNvCxnSpPr>
                      <a:cxnSpLocks/>
                      <a:stCxn id="11" idx="1"/>
                      <a:endCxn id="12" idx="2"/>
                    </p:cNvCxnSpPr>
                    <p:nvPr/>
                  </p:nvCxnSpPr>
                  <p:spPr>
                    <a:xfrm rot="10800000" flipH="1" flipV="1">
                      <a:off x="4927227" y="2185290"/>
                      <a:ext cx="432563" cy="2353667"/>
                    </a:xfrm>
                    <a:prstGeom prst="bentConnector3">
                      <a:avLst>
                        <a:gd name="adj1" fmla="val -52848"/>
                      </a:avLst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07" name="Rectangle 106">
                      <a:extLst>
                        <a:ext uri="{FF2B5EF4-FFF2-40B4-BE49-F238E27FC236}">
                          <a16:creationId xmlns:a16="http://schemas.microsoft.com/office/drawing/2014/main" id="{2026590E-B00B-47AC-B0AE-B65EC06F13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31400" y="4791868"/>
                      <a:ext cx="1925618" cy="157626"/>
                    </a:xfrm>
                    <a:prstGeom prst="rect">
                      <a:avLst/>
                    </a:pr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Ready to receive return Hex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8" name="Diamond 107">
                      <a:extLst>
                        <a:ext uri="{FF2B5EF4-FFF2-40B4-BE49-F238E27FC236}">
                          <a16:creationId xmlns:a16="http://schemas.microsoft.com/office/drawing/2014/main" id="{40724922-8278-4ECB-83B4-D2546BB124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67750" y="5063236"/>
                      <a:ext cx="2052915" cy="437154"/>
                    </a:xfrm>
                    <a:prstGeom prst="diamond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Receive return Hex?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9" name="Flowchart: Data 108">
                      <a:extLst>
                        <a:ext uri="{FF2B5EF4-FFF2-40B4-BE49-F238E27FC236}">
                          <a16:creationId xmlns:a16="http://schemas.microsoft.com/office/drawing/2014/main" id="{8990B641-EBE5-4300-A392-6F5BB6C409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60171" y="5606025"/>
                      <a:ext cx="2268072" cy="268942"/>
                    </a:xfrm>
                    <a:prstGeom prst="flowChartInputOutput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Receive return Hex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12" name="Flowchart: Data 111">
                      <a:extLst>
                        <a:ext uri="{FF2B5EF4-FFF2-40B4-BE49-F238E27FC236}">
                          <a16:creationId xmlns:a16="http://schemas.microsoft.com/office/drawing/2014/main" id="{438453A1-56D2-4519-80F4-8B7B5AB04D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246921" y="6164219"/>
                      <a:ext cx="1879035" cy="268942"/>
                    </a:xfrm>
                    <a:prstGeom prst="flowChartInputOutput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Send string value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cxnSp>
                  <p:nvCxnSpPr>
                    <p:cNvPr id="114" name="Connector: Elbow 113">
                      <a:extLst>
                        <a:ext uri="{FF2B5EF4-FFF2-40B4-BE49-F238E27FC236}">
                          <a16:creationId xmlns:a16="http://schemas.microsoft.com/office/drawing/2014/main" id="{1C0ED31A-8C26-4C45-B896-4AB9AD1EB57F}"/>
                        </a:ext>
                      </a:extLst>
                    </p:cNvPr>
                    <p:cNvCxnSpPr>
                      <a:cxnSpLocks/>
                      <a:stCxn id="26" idx="2"/>
                      <a:endCxn id="107" idx="3"/>
                    </p:cNvCxnSpPr>
                    <p:nvPr/>
                  </p:nvCxnSpPr>
                  <p:spPr>
                    <a:xfrm rot="10800000">
                      <a:off x="7057018" y="4870682"/>
                      <a:ext cx="3072320" cy="1560199"/>
                    </a:xfrm>
                    <a:prstGeom prst="bentConnector3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6" name="Straight Arrow Connector 115">
                      <a:extLst>
                        <a:ext uri="{FF2B5EF4-FFF2-40B4-BE49-F238E27FC236}">
                          <a16:creationId xmlns:a16="http://schemas.microsoft.com/office/drawing/2014/main" id="{DE8418F0-D682-4AD3-82DE-969984CFCFC9}"/>
                        </a:ext>
                      </a:extLst>
                    </p:cNvPr>
                    <p:cNvCxnSpPr>
                      <a:cxnSpLocks/>
                      <a:stCxn id="107" idx="2"/>
                      <a:endCxn id="108" idx="0"/>
                    </p:cNvCxnSpPr>
                    <p:nvPr/>
                  </p:nvCxnSpPr>
                  <p:spPr>
                    <a:xfrm flipH="1">
                      <a:off x="6094208" y="4949494"/>
                      <a:ext cx="1" cy="113742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8" name="Straight Arrow Connector 117">
                      <a:extLst>
                        <a:ext uri="{FF2B5EF4-FFF2-40B4-BE49-F238E27FC236}">
                          <a16:creationId xmlns:a16="http://schemas.microsoft.com/office/drawing/2014/main" id="{8B611B95-36AC-4F83-81F7-A7BE85F6A12F}"/>
                        </a:ext>
                      </a:extLst>
                    </p:cNvPr>
                    <p:cNvCxnSpPr>
                      <a:cxnSpLocks/>
                      <a:stCxn id="108" idx="2"/>
                      <a:endCxn id="109" idx="1"/>
                    </p:cNvCxnSpPr>
                    <p:nvPr/>
                  </p:nvCxnSpPr>
                  <p:spPr>
                    <a:xfrm flipH="1">
                      <a:off x="6094207" y="5500390"/>
                      <a:ext cx="1" cy="105635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33" name="Rectangle 132">
                      <a:extLst>
                        <a:ext uri="{FF2B5EF4-FFF2-40B4-BE49-F238E27FC236}">
                          <a16:creationId xmlns:a16="http://schemas.microsoft.com/office/drawing/2014/main" id="{9959852D-2209-4F9C-AAEB-F1567FB8A2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71288" y="5006789"/>
                      <a:ext cx="1925618" cy="246931"/>
                    </a:xfrm>
                    <a:prstGeom prst="rect">
                      <a:avLst/>
                    </a:pr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Ready to read string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34" name="Diamond 133">
                      <a:extLst>
                        <a:ext uri="{FF2B5EF4-FFF2-40B4-BE49-F238E27FC236}">
                          <a16:creationId xmlns:a16="http://schemas.microsoft.com/office/drawing/2014/main" id="{78CF78E7-12D8-4BCF-8D0E-EB492C7909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16868" y="5463564"/>
                      <a:ext cx="2052915" cy="437154"/>
                    </a:xfrm>
                    <a:prstGeom prst="diamond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Read string?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35" name="Flowchart: Data 134">
                      <a:extLst>
                        <a:ext uri="{FF2B5EF4-FFF2-40B4-BE49-F238E27FC236}">
                          <a16:creationId xmlns:a16="http://schemas.microsoft.com/office/drawing/2014/main" id="{0A03DC79-AA49-4D27-A34C-B136B3A462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2610" y="6058149"/>
                      <a:ext cx="2268072" cy="268942"/>
                    </a:xfrm>
                    <a:prstGeom prst="flowChartInputOutput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read string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39" name="Flowchart: Data 138">
                      <a:extLst>
                        <a:ext uri="{FF2B5EF4-FFF2-40B4-BE49-F238E27FC236}">
                          <a16:creationId xmlns:a16="http://schemas.microsoft.com/office/drawing/2014/main" id="{B2F8E1AA-8095-4B0B-B919-EDB1DDB9DD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9986" y="6498696"/>
                      <a:ext cx="2268072" cy="268942"/>
                    </a:xfrm>
                    <a:prstGeom prst="flowChartInputOutput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Send info to MQTT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cxnSp>
                  <p:nvCxnSpPr>
                    <p:cNvPr id="141" name="Connector: Elbow 140">
                      <a:extLst>
                        <a:ext uri="{FF2B5EF4-FFF2-40B4-BE49-F238E27FC236}">
                          <a16:creationId xmlns:a16="http://schemas.microsoft.com/office/drawing/2014/main" id="{D3317599-B343-4286-B4E8-CE82040901AE}"/>
                        </a:ext>
                      </a:extLst>
                    </p:cNvPr>
                    <p:cNvCxnSpPr>
                      <a:cxnSpLocks/>
                      <a:stCxn id="112" idx="2"/>
                      <a:endCxn id="133" idx="3"/>
                    </p:cNvCxnSpPr>
                    <p:nvPr/>
                  </p:nvCxnSpPr>
                  <p:spPr>
                    <a:xfrm rot="10800000">
                      <a:off x="2896907" y="5130256"/>
                      <a:ext cx="1537919" cy="1168435"/>
                    </a:xfrm>
                    <a:prstGeom prst="bentConnector3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3" name="Straight Arrow Connector 142">
                      <a:extLst>
                        <a:ext uri="{FF2B5EF4-FFF2-40B4-BE49-F238E27FC236}">
                          <a16:creationId xmlns:a16="http://schemas.microsoft.com/office/drawing/2014/main" id="{C983FA77-A1CF-4033-873B-86E5D6C03507}"/>
                        </a:ext>
                      </a:extLst>
                    </p:cNvPr>
                    <p:cNvCxnSpPr>
                      <a:cxnSpLocks/>
                      <a:stCxn id="133" idx="2"/>
                      <a:endCxn id="134" idx="0"/>
                    </p:cNvCxnSpPr>
                    <p:nvPr/>
                  </p:nvCxnSpPr>
                  <p:spPr>
                    <a:xfrm>
                      <a:off x="1934097" y="5253720"/>
                      <a:ext cx="9229" cy="209844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5" name="Straight Arrow Connector 144">
                      <a:extLst>
                        <a:ext uri="{FF2B5EF4-FFF2-40B4-BE49-F238E27FC236}">
                          <a16:creationId xmlns:a16="http://schemas.microsoft.com/office/drawing/2014/main" id="{F0E7974D-AEDD-4153-AA09-212C099C023D}"/>
                        </a:ext>
                      </a:extLst>
                    </p:cNvPr>
                    <p:cNvCxnSpPr>
                      <a:cxnSpLocks/>
                      <a:stCxn id="134" idx="2"/>
                      <a:endCxn id="135" idx="1"/>
                    </p:cNvCxnSpPr>
                    <p:nvPr/>
                  </p:nvCxnSpPr>
                  <p:spPr>
                    <a:xfrm>
                      <a:off x="1943326" y="5900718"/>
                      <a:ext cx="3320" cy="157431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7" name="Straight Arrow Connector 146">
                      <a:extLst>
                        <a:ext uri="{FF2B5EF4-FFF2-40B4-BE49-F238E27FC236}">
                          <a16:creationId xmlns:a16="http://schemas.microsoft.com/office/drawing/2014/main" id="{3CD32C35-AA5C-41B6-9889-75F6B33AB030}"/>
                        </a:ext>
                      </a:extLst>
                    </p:cNvPr>
                    <p:cNvCxnSpPr>
                      <a:cxnSpLocks/>
                      <a:stCxn id="135" idx="4"/>
                      <a:endCxn id="139" idx="1"/>
                    </p:cNvCxnSpPr>
                    <p:nvPr/>
                  </p:nvCxnSpPr>
                  <p:spPr>
                    <a:xfrm flipH="1">
                      <a:off x="1944022" y="6327091"/>
                      <a:ext cx="2624" cy="171605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9" name="Connector: Elbow 148">
                      <a:extLst>
                        <a:ext uri="{FF2B5EF4-FFF2-40B4-BE49-F238E27FC236}">
                          <a16:creationId xmlns:a16="http://schemas.microsoft.com/office/drawing/2014/main" id="{42621ECB-A419-4282-9ECA-B6663C2C80EC}"/>
                        </a:ext>
                      </a:extLst>
                    </p:cNvPr>
                    <p:cNvCxnSpPr>
                      <a:cxnSpLocks/>
                      <a:stCxn id="7" idx="5"/>
                      <a:endCxn id="9" idx="1"/>
                    </p:cNvCxnSpPr>
                    <p:nvPr/>
                  </p:nvCxnSpPr>
                  <p:spPr>
                    <a:xfrm flipV="1">
                      <a:off x="2654117" y="591905"/>
                      <a:ext cx="2434239" cy="3301206"/>
                    </a:xfrm>
                    <a:prstGeom prst="bentConnector3">
                      <a:avLst>
                        <a:gd name="adj1" fmla="val 51729"/>
                      </a:avLst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0" name="Oval 149">
                      <a:extLst>
                        <a:ext uri="{FF2B5EF4-FFF2-40B4-BE49-F238E27FC236}">
                          <a16:creationId xmlns:a16="http://schemas.microsoft.com/office/drawing/2014/main" id="{179EE2EA-FBA6-48AA-AD54-4DD4274FE3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96217" y="129668"/>
                      <a:ext cx="1206003" cy="463295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START</a:t>
                      </a:r>
                      <a:endParaRPr lang="en-MY" sz="12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cxnSp>
                  <p:nvCxnSpPr>
                    <p:cNvPr id="154" name="Connector: Elbow 153">
                      <a:extLst>
                        <a:ext uri="{FF2B5EF4-FFF2-40B4-BE49-F238E27FC236}">
                          <a16:creationId xmlns:a16="http://schemas.microsoft.com/office/drawing/2014/main" id="{15FA0327-F293-485A-8E23-8FF65652BA22}"/>
                        </a:ext>
                      </a:extLst>
                    </p:cNvPr>
                    <p:cNvCxnSpPr>
                      <a:cxnSpLocks/>
                      <a:stCxn id="150" idx="2"/>
                      <a:endCxn id="133" idx="1"/>
                    </p:cNvCxnSpPr>
                    <p:nvPr/>
                  </p:nvCxnSpPr>
                  <p:spPr>
                    <a:xfrm rot="10800000" flipV="1">
                      <a:off x="971289" y="361315"/>
                      <a:ext cx="424929" cy="4768939"/>
                    </a:xfrm>
                    <a:prstGeom prst="bentConnector3">
                      <a:avLst>
                        <a:gd name="adj1" fmla="val 153797"/>
                      </a:avLst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2"/>
                    </a:lnRef>
                    <a:fillRef idx="0">
                      <a:schemeClr val="accent2"/>
                    </a:fillRef>
                    <a:effectRef idx="0">
                      <a:schemeClr val="accent2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9" name="Oval 158">
                      <a:extLst>
                        <a:ext uri="{FF2B5EF4-FFF2-40B4-BE49-F238E27FC236}">
                          <a16:creationId xmlns:a16="http://schemas.microsoft.com/office/drawing/2014/main" id="{EB911BE4-B707-4311-B1FA-4325195DD9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53643" y="21748"/>
                      <a:ext cx="795044" cy="290457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START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cxnSp>
                  <p:nvCxnSpPr>
                    <p:cNvPr id="161" name="Straight Arrow Connector 160">
                      <a:extLst>
                        <a:ext uri="{FF2B5EF4-FFF2-40B4-BE49-F238E27FC236}">
                          <a16:creationId xmlns:a16="http://schemas.microsoft.com/office/drawing/2014/main" id="{C2A8DC8A-A7A9-4F08-9743-B5B129FD2911}"/>
                        </a:ext>
                      </a:extLst>
                    </p:cNvPr>
                    <p:cNvCxnSpPr>
                      <a:cxnSpLocks/>
                      <a:stCxn id="159" idx="4"/>
                      <a:endCxn id="9" idx="0"/>
                    </p:cNvCxnSpPr>
                    <p:nvPr/>
                  </p:nvCxnSpPr>
                  <p:spPr>
                    <a:xfrm>
                      <a:off x="6051165" y="312205"/>
                      <a:ext cx="0" cy="134471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2"/>
                    </a:lnRef>
                    <a:fillRef idx="0">
                      <a:schemeClr val="accent2"/>
                    </a:fillRef>
                    <a:effectRef idx="0">
                      <a:schemeClr val="accent2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7" name="Connector: Elbow 166">
                      <a:extLst>
                        <a:ext uri="{FF2B5EF4-FFF2-40B4-BE49-F238E27FC236}">
                          <a16:creationId xmlns:a16="http://schemas.microsoft.com/office/drawing/2014/main" id="{1DFA57A5-5532-4BF2-AF82-783E9DC8A0B6}"/>
                        </a:ext>
                      </a:extLst>
                    </p:cNvPr>
                    <p:cNvCxnSpPr>
                      <a:cxnSpLocks/>
                      <a:stCxn id="159" idx="2"/>
                      <a:endCxn id="107" idx="1"/>
                    </p:cNvCxnSpPr>
                    <p:nvPr/>
                  </p:nvCxnSpPr>
                  <p:spPr>
                    <a:xfrm rot="10800000" flipV="1">
                      <a:off x="5131401" y="166977"/>
                      <a:ext cx="522243" cy="4703704"/>
                    </a:xfrm>
                    <a:prstGeom prst="bentConnector3">
                      <a:avLst>
                        <a:gd name="adj1" fmla="val 249642"/>
                      </a:avLst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2"/>
                    </a:lnRef>
                    <a:fillRef idx="0">
                      <a:schemeClr val="accent2"/>
                    </a:fillRef>
                    <a:effectRef idx="0">
                      <a:schemeClr val="accent2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69" name="Oval 168">
                      <a:extLst>
                        <a:ext uri="{FF2B5EF4-FFF2-40B4-BE49-F238E27FC236}">
                          <a16:creationId xmlns:a16="http://schemas.microsoft.com/office/drawing/2014/main" id="{2876712C-D261-473C-BC36-B0B4E66928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398261" y="70858"/>
                      <a:ext cx="795044" cy="290457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START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cxnSp>
                  <p:nvCxnSpPr>
                    <p:cNvPr id="171" name="Straight Arrow Connector 170">
                      <a:extLst>
                        <a:ext uri="{FF2B5EF4-FFF2-40B4-BE49-F238E27FC236}">
                          <a16:creationId xmlns:a16="http://schemas.microsoft.com/office/drawing/2014/main" id="{95169678-2644-4F37-BDAC-090977FA4C18}"/>
                        </a:ext>
                      </a:extLst>
                    </p:cNvPr>
                    <p:cNvCxnSpPr>
                      <a:cxnSpLocks/>
                      <a:endCxn id="14" idx="0"/>
                    </p:cNvCxnSpPr>
                    <p:nvPr/>
                  </p:nvCxnSpPr>
                  <p:spPr>
                    <a:xfrm>
                      <a:off x="10795783" y="363794"/>
                      <a:ext cx="0" cy="42041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2"/>
                    </a:lnRef>
                    <a:fillRef idx="0">
                      <a:schemeClr val="accent2"/>
                    </a:fillRef>
                    <a:effectRef idx="0">
                      <a:schemeClr val="accent2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72" name="TextBox 171">
                      <a:extLst>
                        <a:ext uri="{FF2B5EF4-FFF2-40B4-BE49-F238E27FC236}">
                          <a16:creationId xmlns:a16="http://schemas.microsoft.com/office/drawing/2014/main" id="{AB09D61B-8A51-48DD-9936-4F2DD306D70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063659" y="1172378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Yes</a:t>
                      </a:r>
                      <a:endPara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p:txBody>
                </p:sp>
                <p:sp>
                  <p:nvSpPr>
                    <p:cNvPr id="173" name="TextBox 172">
                      <a:extLst>
                        <a:ext uri="{FF2B5EF4-FFF2-40B4-BE49-F238E27FC236}">
                          <a16:creationId xmlns:a16="http://schemas.microsoft.com/office/drawing/2014/main" id="{46009CBE-ABD7-4385-B21D-6E09BFC8AAB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960379" y="823383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rgbClr val="C00000"/>
                          </a:solidFill>
                        </a:rPr>
                        <a:t>No</a:t>
                      </a:r>
                      <a:endParaRPr lang="en-MY" sz="1200" dirty="0">
                        <a:solidFill>
                          <a:srgbClr val="C00000"/>
                        </a:solidFill>
                      </a:endParaRPr>
                    </a:p>
                  </p:txBody>
                </p:sp>
                <p:sp>
                  <p:nvSpPr>
                    <p:cNvPr id="174" name="TextBox 173">
                      <a:extLst>
                        <a:ext uri="{FF2B5EF4-FFF2-40B4-BE49-F238E27FC236}">
                          <a16:creationId xmlns:a16="http://schemas.microsoft.com/office/drawing/2014/main" id="{63EE29B5-A839-4F87-B4F4-2495D0BFCDB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670721" y="1975384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Yes</a:t>
                      </a:r>
                      <a:endPara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p:txBody>
                </p:sp>
                <p:sp>
                  <p:nvSpPr>
                    <p:cNvPr id="176" name="TextBox 175">
                      <a:extLst>
                        <a:ext uri="{FF2B5EF4-FFF2-40B4-BE49-F238E27FC236}">
                          <a16:creationId xmlns:a16="http://schemas.microsoft.com/office/drawing/2014/main" id="{1A0F4BA7-5B53-408D-93DB-A15059195F7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02828" y="5368795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Yes</a:t>
                      </a:r>
                      <a:endPara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p:txBody>
                </p:sp>
                <p:sp>
                  <p:nvSpPr>
                    <p:cNvPr id="178" name="TextBox 177">
                      <a:extLst>
                        <a:ext uri="{FF2B5EF4-FFF2-40B4-BE49-F238E27FC236}">
                          <a16:creationId xmlns:a16="http://schemas.microsoft.com/office/drawing/2014/main" id="{46AB8475-CBD1-4E1F-BEF0-58AC7E92D21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0812555" y="1195264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Yes</a:t>
                      </a:r>
                      <a:endPara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p:txBody>
                </p:sp>
                <p:sp>
                  <p:nvSpPr>
                    <p:cNvPr id="180" name="TextBox 179">
                      <a:extLst>
                        <a:ext uri="{FF2B5EF4-FFF2-40B4-BE49-F238E27FC236}">
                          <a16:creationId xmlns:a16="http://schemas.microsoft.com/office/drawing/2014/main" id="{5EBC4E48-09D8-4D52-B890-EFB68FB31E6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1211682" y="2965953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Yes</a:t>
                      </a:r>
                      <a:endPara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p:txBody>
                </p:sp>
                <p:sp>
                  <p:nvSpPr>
                    <p:cNvPr id="182" name="TextBox 181">
                      <a:extLst>
                        <a:ext uri="{FF2B5EF4-FFF2-40B4-BE49-F238E27FC236}">
                          <a16:creationId xmlns:a16="http://schemas.microsoft.com/office/drawing/2014/main" id="{494CF671-F4B2-4641-8850-2A4938426C9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0808119" y="4769871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Yes</a:t>
                      </a:r>
                      <a:endPara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p:txBody>
                </p:sp>
                <p:cxnSp>
                  <p:nvCxnSpPr>
                    <p:cNvPr id="186" name="Connector: Elbow 185">
                      <a:extLst>
                        <a:ext uri="{FF2B5EF4-FFF2-40B4-BE49-F238E27FC236}">
                          <a16:creationId xmlns:a16="http://schemas.microsoft.com/office/drawing/2014/main" id="{1769B1D0-0C2D-49B1-982E-3A3A4245271D}"/>
                        </a:ext>
                      </a:extLst>
                    </p:cNvPr>
                    <p:cNvCxnSpPr>
                      <a:cxnSpLocks/>
                      <a:stCxn id="10" idx="3"/>
                      <a:endCxn id="9" idx="3"/>
                    </p:cNvCxnSpPr>
                    <p:nvPr/>
                  </p:nvCxnSpPr>
                  <p:spPr>
                    <a:xfrm flipH="1" flipV="1">
                      <a:off x="7013974" y="591905"/>
                      <a:ext cx="63648" cy="464859"/>
                    </a:xfrm>
                    <a:prstGeom prst="bentConnector3">
                      <a:avLst>
                        <a:gd name="adj1" fmla="val -359163"/>
                      </a:avLst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0" name="Connector: Elbow 189">
                      <a:extLst>
                        <a:ext uri="{FF2B5EF4-FFF2-40B4-BE49-F238E27FC236}">
                          <a16:creationId xmlns:a16="http://schemas.microsoft.com/office/drawing/2014/main" id="{187F93E0-7788-4EC0-B873-5407751A4C94}"/>
                        </a:ext>
                      </a:extLst>
                    </p:cNvPr>
                    <p:cNvCxnSpPr>
                      <a:cxnSpLocks/>
                      <a:stCxn id="108" idx="3"/>
                    </p:cNvCxnSpPr>
                    <p:nvPr/>
                  </p:nvCxnSpPr>
                  <p:spPr>
                    <a:xfrm flipV="1">
                      <a:off x="7120665" y="4870681"/>
                      <a:ext cx="290788" cy="411132"/>
                    </a:xfrm>
                    <a:prstGeom prst="bentConnector2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2" name="Connector: Elbow 191">
                      <a:extLst>
                        <a:ext uri="{FF2B5EF4-FFF2-40B4-BE49-F238E27FC236}">
                          <a16:creationId xmlns:a16="http://schemas.microsoft.com/office/drawing/2014/main" id="{866FCA05-6401-44F8-AE80-6427E3F4004D}"/>
                        </a:ext>
                      </a:extLst>
                    </p:cNvPr>
                    <p:cNvCxnSpPr>
                      <a:cxnSpLocks/>
                      <a:stCxn id="15" idx="3"/>
                      <a:endCxn id="14" idx="3"/>
                    </p:cNvCxnSpPr>
                    <p:nvPr/>
                  </p:nvCxnSpPr>
                  <p:spPr>
                    <a:xfrm flipH="1" flipV="1">
                      <a:off x="11763964" y="556115"/>
                      <a:ext cx="58277" cy="475959"/>
                    </a:xfrm>
                    <a:prstGeom prst="bentConnector3">
                      <a:avLst>
                        <a:gd name="adj1" fmla="val -392265"/>
                      </a:avLst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98" name="TextBox 197">
                      <a:extLst>
                        <a:ext uri="{FF2B5EF4-FFF2-40B4-BE49-F238E27FC236}">
                          <a16:creationId xmlns:a16="http://schemas.microsoft.com/office/drawing/2014/main" id="{7D49B10B-FFCB-405E-B788-029E383688B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063293" y="5042720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rgbClr val="C00000"/>
                          </a:solidFill>
                        </a:rPr>
                        <a:t>No</a:t>
                      </a:r>
                      <a:endParaRPr lang="en-MY" sz="1200" dirty="0">
                        <a:solidFill>
                          <a:srgbClr val="C00000"/>
                        </a:solidFill>
                      </a:endParaRPr>
                    </a:p>
                  </p:txBody>
                </p:sp>
                <p:sp>
                  <p:nvSpPr>
                    <p:cNvPr id="199" name="TextBox 198">
                      <a:extLst>
                        <a:ext uri="{FF2B5EF4-FFF2-40B4-BE49-F238E27FC236}">
                          <a16:creationId xmlns:a16="http://schemas.microsoft.com/office/drawing/2014/main" id="{060C56CF-3738-473E-B907-47D7456FF9F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1686487" y="797703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rgbClr val="C00000"/>
                          </a:solidFill>
                        </a:rPr>
                        <a:t>No</a:t>
                      </a:r>
                      <a:endParaRPr lang="en-MY" sz="1200" dirty="0">
                        <a:solidFill>
                          <a:srgbClr val="C00000"/>
                        </a:solidFill>
                      </a:endParaRPr>
                    </a:p>
                  </p:txBody>
                </p:sp>
                <p:sp>
                  <p:nvSpPr>
                    <p:cNvPr id="200" name="TextBox 199">
                      <a:extLst>
                        <a:ext uri="{FF2B5EF4-FFF2-40B4-BE49-F238E27FC236}">
                          <a16:creationId xmlns:a16="http://schemas.microsoft.com/office/drawing/2014/main" id="{67FB641C-B1CC-44E4-919B-59E5B70F817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1755908" y="2567011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rgbClr val="C00000"/>
                          </a:solidFill>
                        </a:rPr>
                        <a:t>No</a:t>
                      </a:r>
                      <a:endParaRPr lang="en-MY" sz="1200" dirty="0">
                        <a:solidFill>
                          <a:srgbClr val="C00000"/>
                        </a:solidFill>
                      </a:endParaRPr>
                    </a:p>
                  </p:txBody>
                </p:sp>
                <p:sp>
                  <p:nvSpPr>
                    <p:cNvPr id="201" name="TextBox 200">
                      <a:extLst>
                        <a:ext uri="{FF2B5EF4-FFF2-40B4-BE49-F238E27FC236}">
                          <a16:creationId xmlns:a16="http://schemas.microsoft.com/office/drawing/2014/main" id="{C3E65303-7EC9-4ECD-B467-B99C9E02AB6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1765094" y="4297641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rgbClr val="C00000"/>
                          </a:solidFill>
                        </a:rPr>
                        <a:t>No</a:t>
                      </a:r>
                      <a:endParaRPr lang="en-MY" sz="1200" dirty="0">
                        <a:solidFill>
                          <a:srgbClr val="C00000"/>
                        </a:solidFill>
                      </a:endParaRPr>
                    </a:p>
                  </p:txBody>
                </p:sp>
                <p:sp>
                  <p:nvSpPr>
                    <p:cNvPr id="202" name="TextBox 201">
                      <a:extLst>
                        <a:ext uri="{FF2B5EF4-FFF2-40B4-BE49-F238E27FC236}">
                          <a16:creationId xmlns:a16="http://schemas.microsoft.com/office/drawing/2014/main" id="{BD6F4332-57F1-4D07-99C9-E7F4F217F7E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1765271" y="4952813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rgbClr val="C00000"/>
                          </a:solidFill>
                        </a:rPr>
                        <a:t>No</a:t>
                      </a:r>
                      <a:endParaRPr lang="en-MY" sz="1200" dirty="0">
                        <a:solidFill>
                          <a:srgbClr val="C00000"/>
                        </a:solidFill>
                      </a:endParaRPr>
                    </a:p>
                  </p:txBody>
                </p:sp>
                <p:cxnSp>
                  <p:nvCxnSpPr>
                    <p:cNvPr id="204" name="Connector: Elbow 203">
                      <a:extLst>
                        <a:ext uri="{FF2B5EF4-FFF2-40B4-BE49-F238E27FC236}">
                          <a16:creationId xmlns:a16="http://schemas.microsoft.com/office/drawing/2014/main" id="{539A3C69-6A9F-4092-A60D-E1DCE657D75D}"/>
                        </a:ext>
                      </a:extLst>
                    </p:cNvPr>
                    <p:cNvCxnSpPr>
                      <a:cxnSpLocks/>
                      <a:stCxn id="134" idx="3"/>
                    </p:cNvCxnSpPr>
                    <p:nvPr/>
                  </p:nvCxnSpPr>
                  <p:spPr>
                    <a:xfrm flipV="1">
                      <a:off x="2969783" y="5160187"/>
                      <a:ext cx="258944" cy="521954"/>
                    </a:xfrm>
                    <a:prstGeom prst="bentConnector2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05" name="TextBox 204">
                      <a:extLst>
                        <a:ext uri="{FF2B5EF4-FFF2-40B4-BE49-F238E27FC236}">
                          <a16:creationId xmlns:a16="http://schemas.microsoft.com/office/drawing/2014/main" id="{C88794E6-AFD7-4B7D-955A-A1FE61052F0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459904" y="3315222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rgbClr val="C00000"/>
                          </a:solidFill>
                        </a:rPr>
                        <a:t>No</a:t>
                      </a:r>
                      <a:endParaRPr lang="en-MY" sz="1200" dirty="0">
                        <a:solidFill>
                          <a:srgbClr val="C00000"/>
                        </a:solidFill>
                      </a:endParaRPr>
                    </a:p>
                  </p:txBody>
                </p:sp>
                <p:sp>
                  <p:nvSpPr>
                    <p:cNvPr id="206" name="TextBox 205">
                      <a:extLst>
                        <a:ext uri="{FF2B5EF4-FFF2-40B4-BE49-F238E27FC236}">
                          <a16:creationId xmlns:a16="http://schemas.microsoft.com/office/drawing/2014/main" id="{D08E5659-B86D-4661-A221-6116AD7E74D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039604" y="2399541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rgbClr val="C00000"/>
                          </a:solidFill>
                        </a:rPr>
                        <a:t>No</a:t>
                      </a:r>
                      <a:endParaRPr lang="en-MY" sz="1200" dirty="0">
                        <a:solidFill>
                          <a:srgbClr val="C00000"/>
                        </a:solidFill>
                      </a:endParaRPr>
                    </a:p>
                  </p:txBody>
                </p:sp>
                <p:sp>
                  <p:nvSpPr>
                    <p:cNvPr id="207" name="TextBox 206">
                      <a:extLst>
                        <a:ext uri="{FF2B5EF4-FFF2-40B4-BE49-F238E27FC236}">
                          <a16:creationId xmlns:a16="http://schemas.microsoft.com/office/drawing/2014/main" id="{5CDDEE82-AF5D-4948-949C-A156AAA7467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070375" y="3114017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rgbClr val="C00000"/>
                          </a:solidFill>
                        </a:rPr>
                        <a:t>No</a:t>
                      </a:r>
                      <a:endParaRPr lang="en-MY" sz="1200" dirty="0">
                        <a:solidFill>
                          <a:srgbClr val="C00000"/>
                        </a:solidFill>
                      </a:endParaRPr>
                    </a:p>
                  </p:txBody>
                </p:sp>
                <p:sp>
                  <p:nvSpPr>
                    <p:cNvPr id="213" name="TextBox 212">
                      <a:extLst>
                        <a:ext uri="{FF2B5EF4-FFF2-40B4-BE49-F238E27FC236}">
                          <a16:creationId xmlns:a16="http://schemas.microsoft.com/office/drawing/2014/main" id="{28EF6B3D-5824-452D-B90A-954ED661B7A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-39432" y="6304270"/>
                      <a:ext cx="1006333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36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DTU</a:t>
                      </a:r>
                      <a:endParaRPr lang="en-MY" sz="3600" dirty="0">
                        <a:solidFill>
                          <a:schemeClr val="accent1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14" name="TextBox 213">
                      <a:extLst>
                        <a:ext uri="{FF2B5EF4-FFF2-40B4-BE49-F238E27FC236}">
                          <a16:creationId xmlns:a16="http://schemas.microsoft.com/office/drawing/2014/main" id="{5E524A44-2E43-4792-AB7B-563D80F449C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77789" y="6304271"/>
                      <a:ext cx="1491157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3600" dirty="0"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STM32</a:t>
                      </a:r>
                      <a:endParaRPr lang="en-MY" sz="3600" dirty="0">
                        <a:solidFill>
                          <a:srgbClr val="C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15" name="TextBox 214">
                      <a:extLst>
                        <a:ext uri="{FF2B5EF4-FFF2-40B4-BE49-F238E27FC236}">
                          <a16:creationId xmlns:a16="http://schemas.microsoft.com/office/drawing/2014/main" id="{D1D4250C-7FCB-42E2-9003-D000537BAD0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35336" y="6471797"/>
                      <a:ext cx="1612900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24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STC BOARD</a:t>
                      </a:r>
                      <a:endParaRPr lang="en-MY" sz="24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19" name="Rectangle 218">
                      <a:extLst>
                        <a:ext uri="{FF2B5EF4-FFF2-40B4-BE49-F238E27FC236}">
                          <a16:creationId xmlns:a16="http://schemas.microsoft.com/office/drawing/2014/main" id="{155FCEBE-1FFE-444A-970C-61C94DA3DB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18943" y="3790883"/>
                      <a:ext cx="1454997" cy="462807"/>
                    </a:xfrm>
                    <a:prstGeom prst="rect">
                      <a:avLst/>
                    </a:pr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Retrieve temp. value and door status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24" name="TextBox 223">
                      <a:extLst>
                        <a:ext uri="{FF2B5EF4-FFF2-40B4-BE49-F238E27FC236}">
                          <a16:creationId xmlns:a16="http://schemas.microsoft.com/office/drawing/2014/main" id="{F8CD567A-125D-421D-85C6-CE1DFA2B4F1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127577" y="3475411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Yes</a:t>
                      </a:r>
                      <a:endPara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p:txBody>
                </p:sp>
                <p:sp>
                  <p:nvSpPr>
                    <p:cNvPr id="228" name="Diamond 227">
                      <a:extLst>
                        <a:ext uri="{FF2B5EF4-FFF2-40B4-BE49-F238E27FC236}">
                          <a16:creationId xmlns:a16="http://schemas.microsoft.com/office/drawing/2014/main" id="{D0E2EC2E-23EB-40CE-B633-137C181F9E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453529" y="1726816"/>
                      <a:ext cx="1365531" cy="846752"/>
                    </a:xfrm>
                    <a:prstGeom prst="diamond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</a:rPr>
                        <a:t>If Hex command == ‘T_A1’ –’T_10F’</a:t>
                      </a:r>
                      <a:endParaRPr lang="en-MY" sz="9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cxnSp>
                  <p:nvCxnSpPr>
                    <p:cNvPr id="235" name="Connector: Elbow 234">
                      <a:extLst>
                        <a:ext uri="{FF2B5EF4-FFF2-40B4-BE49-F238E27FC236}">
                          <a16:creationId xmlns:a16="http://schemas.microsoft.com/office/drawing/2014/main" id="{0B197A95-2C85-4C3E-934B-3A347403129B}"/>
                        </a:ext>
                      </a:extLst>
                    </p:cNvPr>
                    <p:cNvCxnSpPr>
                      <a:stCxn id="13" idx="4"/>
                      <a:endCxn id="19" idx="0"/>
                    </p:cNvCxnSpPr>
                    <p:nvPr/>
                  </p:nvCxnSpPr>
                  <p:spPr>
                    <a:xfrm rot="16200000" flipH="1">
                      <a:off x="10912897" y="1598963"/>
                      <a:ext cx="195763" cy="419247"/>
                    </a:xfrm>
                    <a:prstGeom prst="bentConnector3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0" name="Straight Arrow Connector 239">
                      <a:extLst>
                        <a:ext uri="{FF2B5EF4-FFF2-40B4-BE49-F238E27FC236}">
                          <a16:creationId xmlns:a16="http://schemas.microsoft.com/office/drawing/2014/main" id="{9EE70074-2CDA-408E-BF0A-909D0D0B88EC}"/>
                        </a:ext>
                      </a:extLst>
                    </p:cNvPr>
                    <p:cNvCxnSpPr>
                      <a:cxnSpLocks/>
                      <a:stCxn id="19" idx="1"/>
                      <a:endCxn id="228" idx="3"/>
                    </p:cNvCxnSpPr>
                    <p:nvPr/>
                  </p:nvCxnSpPr>
                  <p:spPr>
                    <a:xfrm flipH="1" flipV="1">
                      <a:off x="9819060" y="2150192"/>
                      <a:ext cx="438533" cy="7065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57" name="TextBox 256">
                      <a:extLst>
                        <a:ext uri="{FF2B5EF4-FFF2-40B4-BE49-F238E27FC236}">
                          <a16:creationId xmlns:a16="http://schemas.microsoft.com/office/drawing/2014/main" id="{82453350-73B0-4034-9635-44CBDF4D989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192082" y="2408045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Yes</a:t>
                      </a:r>
                      <a:endPara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p:txBody>
                </p:sp>
                <p:sp>
                  <p:nvSpPr>
                    <p:cNvPr id="25" name="Diamond 24">
                      <a:extLst>
                        <a:ext uri="{FF2B5EF4-FFF2-40B4-BE49-F238E27FC236}">
                          <a16:creationId xmlns:a16="http://schemas.microsoft.com/office/drawing/2014/main" id="{8A161C4A-1940-483D-A5B5-B2F4546098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552316" y="2644657"/>
                      <a:ext cx="1335139" cy="384642"/>
                    </a:xfrm>
                    <a:prstGeom prst="diamond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</a:rPr>
                        <a:t>Motor available?</a:t>
                      </a:r>
                      <a:endParaRPr lang="en-MY" sz="900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320" name="TextBox 319">
                    <a:extLst>
                      <a:ext uri="{FF2B5EF4-FFF2-40B4-BE49-F238E27FC236}">
                        <a16:creationId xmlns:a16="http://schemas.microsoft.com/office/drawing/2014/main" id="{CC5C8A2B-1A37-4368-814E-12E3A3D7BE69}"/>
                      </a:ext>
                    </a:extLst>
                  </p:cNvPr>
                  <p:cNvSpPr txBox="1"/>
                  <p:nvPr/>
                </p:nvSpPr>
                <p:spPr>
                  <a:xfrm>
                    <a:off x="9885325" y="1867850"/>
                    <a:ext cx="39136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rgbClr val="C00000"/>
                        </a:solidFill>
                      </a:rPr>
                      <a:t>No</a:t>
                    </a:r>
                    <a:endParaRPr lang="en-MY" sz="1200" dirty="0">
                      <a:solidFill>
                        <a:srgbClr val="C00000"/>
                      </a:solidFill>
                    </a:endParaRPr>
                  </a:p>
                </p:txBody>
              </p:sp>
              <p:sp>
                <p:nvSpPr>
                  <p:cNvPr id="321" name="Rectangle 320">
                    <a:extLst>
                      <a:ext uri="{FF2B5EF4-FFF2-40B4-BE49-F238E27FC236}">
                        <a16:creationId xmlns:a16="http://schemas.microsoft.com/office/drawing/2014/main" id="{4DC70919-0B08-4514-81BE-60E3A41A019D}"/>
                      </a:ext>
                    </a:extLst>
                  </p:cNvPr>
                  <p:cNvSpPr/>
                  <p:nvPr/>
                </p:nvSpPr>
                <p:spPr>
                  <a:xfrm>
                    <a:off x="6471547" y="6220848"/>
                    <a:ext cx="1671852" cy="479875"/>
                  </a:xfrm>
                  <a:prstGeom prst="rect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dirty="0" err="1">
                        <a:solidFill>
                          <a:schemeClr val="tx1"/>
                        </a:solidFill>
                      </a:rPr>
                      <a:t>sprintf</a:t>
                    </a:r>
                    <a:r>
                      <a:rPr lang="en-US" sz="1050" dirty="0">
                        <a:solidFill>
                          <a:schemeClr val="tx1"/>
                        </a:solidFill>
                      </a:rPr>
                      <a:t> ‘</a:t>
                    </a:r>
                    <a:r>
                      <a:rPr lang="en-US" sz="1050" dirty="0" err="1">
                        <a:solidFill>
                          <a:schemeClr val="tx1"/>
                        </a:solidFill>
                      </a:rPr>
                      <a:t>temp_door_drop_motor</a:t>
                    </a:r>
                    <a:r>
                      <a:rPr lang="en-US" sz="1050" dirty="0">
                        <a:solidFill>
                          <a:schemeClr val="tx1"/>
                        </a:solidFill>
                      </a:rPr>
                      <a:t>’ into a string</a:t>
                    </a:r>
                    <a:endParaRPr lang="en-MY" sz="105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323" name="Connector: Elbow 322">
                    <a:extLst>
                      <a:ext uri="{FF2B5EF4-FFF2-40B4-BE49-F238E27FC236}">
                        <a16:creationId xmlns:a16="http://schemas.microsoft.com/office/drawing/2014/main" id="{BBF21074-4E3D-4587-95E3-627B7D2E3890}"/>
                      </a:ext>
                    </a:extLst>
                  </p:cNvPr>
                  <p:cNvCxnSpPr>
                    <a:cxnSpLocks/>
                    <a:stCxn id="109" idx="4"/>
                    <a:endCxn id="321" idx="0"/>
                  </p:cNvCxnSpPr>
                  <p:nvPr/>
                </p:nvCxnSpPr>
                <p:spPr>
                  <a:xfrm rot="16200000" flipH="1">
                    <a:off x="6527900" y="5441274"/>
                    <a:ext cx="345881" cy="1213266"/>
                  </a:xfrm>
                  <a:prstGeom prst="bentConnector3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9" name="Rectangle 118">
                    <a:extLst>
                      <a:ext uri="{FF2B5EF4-FFF2-40B4-BE49-F238E27FC236}">
                        <a16:creationId xmlns:a16="http://schemas.microsoft.com/office/drawing/2014/main" id="{7538F268-DEE6-4F48-B630-617C368B9525}"/>
                      </a:ext>
                    </a:extLst>
                  </p:cNvPr>
                  <p:cNvSpPr/>
                  <p:nvPr/>
                </p:nvSpPr>
                <p:spPr>
                  <a:xfrm>
                    <a:off x="1007375" y="739888"/>
                    <a:ext cx="1985523" cy="290457"/>
                  </a:xfrm>
                  <a:prstGeom prst="rect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dirty="0">
                        <a:solidFill>
                          <a:schemeClr val="tx1"/>
                        </a:solidFill>
                      </a:rPr>
                      <a:t>Ready to receive input via MQTT</a:t>
                    </a:r>
                    <a:endParaRPr lang="en-MY" sz="105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4" name="Diamond 123">
                    <a:extLst>
                      <a:ext uri="{FF2B5EF4-FFF2-40B4-BE49-F238E27FC236}">
                        <a16:creationId xmlns:a16="http://schemas.microsoft.com/office/drawing/2014/main" id="{F9CC3DB8-FF26-4D29-9F21-0DEFE73246DC}"/>
                      </a:ext>
                    </a:extLst>
                  </p:cNvPr>
                  <p:cNvSpPr/>
                  <p:nvPr/>
                </p:nvSpPr>
                <p:spPr>
                  <a:xfrm>
                    <a:off x="1014894" y="1200115"/>
                    <a:ext cx="1965774" cy="295967"/>
                  </a:xfrm>
                  <a:prstGeom prst="diamond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dirty="0">
                        <a:solidFill>
                          <a:schemeClr val="tx1"/>
                        </a:solidFill>
                      </a:rPr>
                      <a:t>Receive input?</a:t>
                    </a:r>
                    <a:endParaRPr lang="en-MY" sz="105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7" name="Flowchart: Data 126">
                    <a:extLst>
                      <a:ext uri="{FF2B5EF4-FFF2-40B4-BE49-F238E27FC236}">
                        <a16:creationId xmlns:a16="http://schemas.microsoft.com/office/drawing/2014/main" id="{8E618C15-D9A1-4A4C-8A87-ABB387FB4956}"/>
                      </a:ext>
                    </a:extLst>
                  </p:cNvPr>
                  <p:cNvSpPr/>
                  <p:nvPr/>
                </p:nvSpPr>
                <p:spPr>
                  <a:xfrm>
                    <a:off x="867443" y="1603175"/>
                    <a:ext cx="2268072" cy="268942"/>
                  </a:xfrm>
                  <a:prstGeom prst="flowChartInputOutpu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dirty="0">
                        <a:solidFill>
                          <a:schemeClr val="tx1"/>
                        </a:solidFill>
                      </a:rPr>
                      <a:t>Receive input</a:t>
                    </a:r>
                    <a:endParaRPr lang="en-MY" sz="105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239" name="Connector: Elbow 238">
                    <a:extLst>
                      <a:ext uri="{FF2B5EF4-FFF2-40B4-BE49-F238E27FC236}">
                        <a16:creationId xmlns:a16="http://schemas.microsoft.com/office/drawing/2014/main" id="{D31B4EA9-7314-4C1C-A05F-FC1713E49B7C}"/>
                      </a:ext>
                    </a:extLst>
                  </p:cNvPr>
                  <p:cNvCxnSpPr>
                    <a:cxnSpLocks/>
                    <a:stCxn id="33" idx="2"/>
                    <a:endCxn id="219" idx="0"/>
                  </p:cNvCxnSpPr>
                  <p:nvPr/>
                </p:nvCxnSpPr>
                <p:spPr>
                  <a:xfrm rot="16200000" flipH="1">
                    <a:off x="6554944" y="3099384"/>
                    <a:ext cx="198533" cy="1184464"/>
                  </a:xfrm>
                  <a:prstGeom prst="bentConnector3">
                    <a:avLst>
                      <a:gd name="adj1" fmla="val 50000"/>
                    </a:avLst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5" name="Straight Arrow Connector 244">
                    <a:extLst>
                      <a:ext uri="{FF2B5EF4-FFF2-40B4-BE49-F238E27FC236}">
                        <a16:creationId xmlns:a16="http://schemas.microsoft.com/office/drawing/2014/main" id="{B78CB849-A322-474B-99AB-1FB578D7D4F0}"/>
                      </a:ext>
                    </a:extLst>
                  </p:cNvPr>
                  <p:cNvCxnSpPr>
                    <a:cxnSpLocks/>
                    <a:stCxn id="219" idx="1"/>
                    <a:endCxn id="140" idx="5"/>
                  </p:cNvCxnSpPr>
                  <p:nvPr/>
                </p:nvCxnSpPr>
                <p:spPr>
                  <a:xfrm flipH="1">
                    <a:off x="6289409" y="4022287"/>
                    <a:ext cx="229534" cy="477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7" name="Diamond 156">
                    <a:extLst>
                      <a:ext uri="{FF2B5EF4-FFF2-40B4-BE49-F238E27FC236}">
                        <a16:creationId xmlns:a16="http://schemas.microsoft.com/office/drawing/2014/main" id="{D08940A2-5315-4B00-B1B8-B311B9D74424}"/>
                      </a:ext>
                    </a:extLst>
                  </p:cNvPr>
                  <p:cNvSpPr/>
                  <p:nvPr/>
                </p:nvSpPr>
                <p:spPr>
                  <a:xfrm>
                    <a:off x="405481" y="2481918"/>
                    <a:ext cx="2199758" cy="396841"/>
                  </a:xfrm>
                  <a:prstGeom prst="diamond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dirty="0">
                        <a:solidFill>
                          <a:schemeClr val="tx1"/>
                        </a:solidFill>
                      </a:rPr>
                      <a:t>If command[1] == “P” </a:t>
                    </a:r>
                    <a:endParaRPr lang="en-MY" sz="105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8" name="Rectangle 157">
                    <a:extLst>
                      <a:ext uri="{FF2B5EF4-FFF2-40B4-BE49-F238E27FC236}">
                        <a16:creationId xmlns:a16="http://schemas.microsoft.com/office/drawing/2014/main" id="{97464C86-2FD1-488E-A416-D468267AB4D8}"/>
                      </a:ext>
                    </a:extLst>
                  </p:cNvPr>
                  <p:cNvSpPr/>
                  <p:nvPr/>
                </p:nvSpPr>
                <p:spPr>
                  <a:xfrm>
                    <a:off x="1014072" y="2015450"/>
                    <a:ext cx="1985523" cy="290457"/>
                  </a:xfrm>
                  <a:prstGeom prst="rect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dirty="0">
                        <a:solidFill>
                          <a:schemeClr val="tx1"/>
                        </a:solidFill>
                      </a:rPr>
                      <a:t>Split input by ‘_’ delimiter and store into command[] array</a:t>
                    </a:r>
                    <a:endParaRPr lang="en-MY" sz="105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0" name="Diamond 159">
                    <a:extLst>
                      <a:ext uri="{FF2B5EF4-FFF2-40B4-BE49-F238E27FC236}">
                        <a16:creationId xmlns:a16="http://schemas.microsoft.com/office/drawing/2014/main" id="{6D7EADF2-886B-4A2C-BF11-DFE0142E3B22}"/>
                      </a:ext>
                    </a:extLst>
                  </p:cNvPr>
                  <p:cNvSpPr/>
                  <p:nvPr/>
                </p:nvSpPr>
                <p:spPr>
                  <a:xfrm>
                    <a:off x="405481" y="2975507"/>
                    <a:ext cx="2199758" cy="396841"/>
                  </a:xfrm>
                  <a:prstGeom prst="diamond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dirty="0">
                        <a:solidFill>
                          <a:schemeClr val="tx1"/>
                        </a:solidFill>
                      </a:rPr>
                      <a:t>If command[1] == “T” </a:t>
                    </a:r>
                    <a:endParaRPr lang="en-MY" sz="105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6" name="Rectangle 165">
                    <a:extLst>
                      <a:ext uri="{FF2B5EF4-FFF2-40B4-BE49-F238E27FC236}">
                        <a16:creationId xmlns:a16="http://schemas.microsoft.com/office/drawing/2014/main" id="{CAE25F99-1696-41E2-88C9-4101077C2902}"/>
                      </a:ext>
                    </a:extLst>
                  </p:cNvPr>
                  <p:cNvSpPr/>
                  <p:nvPr/>
                </p:nvSpPr>
                <p:spPr>
                  <a:xfrm>
                    <a:off x="2840568" y="2559078"/>
                    <a:ext cx="1030030" cy="688572"/>
                  </a:xfrm>
                  <a:prstGeom prst="rect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dirty="0">
                        <a:solidFill>
                          <a:schemeClr val="tx1"/>
                        </a:solidFill>
                      </a:rPr>
                      <a:t>Set </a:t>
                    </a:r>
                    <a:r>
                      <a:rPr lang="en-US" sz="1050" dirty="0" err="1">
                        <a:solidFill>
                          <a:schemeClr val="tx1"/>
                        </a:solidFill>
                      </a:rPr>
                      <a:t>modefrmsrvr</a:t>
                    </a:r>
                    <a:r>
                      <a:rPr lang="en-US" sz="1050" dirty="0">
                        <a:solidFill>
                          <a:schemeClr val="tx1"/>
                        </a:solidFill>
                      </a:rPr>
                      <a:t> = command[1]</a:t>
                    </a:r>
                    <a:endParaRPr lang="en-MY" sz="105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272" name="Straight Arrow Connector 271">
                    <a:extLst>
                      <a:ext uri="{FF2B5EF4-FFF2-40B4-BE49-F238E27FC236}">
                        <a16:creationId xmlns:a16="http://schemas.microsoft.com/office/drawing/2014/main" id="{579FE7EC-9550-44F6-B669-F56F3DE3862C}"/>
                      </a:ext>
                    </a:extLst>
                  </p:cNvPr>
                  <p:cNvCxnSpPr>
                    <a:stCxn id="157" idx="3"/>
                  </p:cNvCxnSpPr>
                  <p:nvPr/>
                </p:nvCxnSpPr>
                <p:spPr>
                  <a:xfrm flipV="1">
                    <a:off x="2605239" y="2680338"/>
                    <a:ext cx="235329" cy="1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6" name="Straight Arrow Connector 275">
                    <a:extLst>
                      <a:ext uri="{FF2B5EF4-FFF2-40B4-BE49-F238E27FC236}">
                        <a16:creationId xmlns:a16="http://schemas.microsoft.com/office/drawing/2014/main" id="{58C57FBE-F999-499E-9153-B3879D715942}"/>
                      </a:ext>
                    </a:extLst>
                  </p:cNvPr>
                  <p:cNvCxnSpPr>
                    <a:stCxn id="160" idx="3"/>
                  </p:cNvCxnSpPr>
                  <p:nvPr/>
                </p:nvCxnSpPr>
                <p:spPr>
                  <a:xfrm flipV="1">
                    <a:off x="2605239" y="3173927"/>
                    <a:ext cx="235329" cy="1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4" name="Connector: Elbow 283">
                    <a:extLst>
                      <a:ext uri="{FF2B5EF4-FFF2-40B4-BE49-F238E27FC236}">
                        <a16:creationId xmlns:a16="http://schemas.microsoft.com/office/drawing/2014/main" id="{AA7A7C19-EB9A-4468-8E73-18230FC76A69}"/>
                      </a:ext>
                    </a:extLst>
                  </p:cNvPr>
                  <p:cNvCxnSpPr>
                    <a:stCxn id="158" idx="2"/>
                    <a:endCxn id="157" idx="0"/>
                  </p:cNvCxnSpPr>
                  <p:nvPr/>
                </p:nvCxnSpPr>
                <p:spPr>
                  <a:xfrm rot="5400000">
                    <a:off x="1668092" y="2143175"/>
                    <a:ext cx="176011" cy="501474"/>
                  </a:xfrm>
                  <a:prstGeom prst="bentConnector3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6" name="Straight Arrow Connector 285">
                    <a:extLst>
                      <a:ext uri="{FF2B5EF4-FFF2-40B4-BE49-F238E27FC236}">
                        <a16:creationId xmlns:a16="http://schemas.microsoft.com/office/drawing/2014/main" id="{7E16465D-C79A-4278-B606-12B7BC5A2441}"/>
                      </a:ext>
                    </a:extLst>
                  </p:cNvPr>
                  <p:cNvCxnSpPr>
                    <a:stCxn id="157" idx="2"/>
                    <a:endCxn id="160" idx="0"/>
                  </p:cNvCxnSpPr>
                  <p:nvPr/>
                </p:nvCxnSpPr>
                <p:spPr>
                  <a:xfrm>
                    <a:off x="1505360" y="2878759"/>
                    <a:ext cx="0" cy="96748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1" name="TextBox 180">
                    <a:extLst>
                      <a:ext uri="{FF2B5EF4-FFF2-40B4-BE49-F238E27FC236}">
                        <a16:creationId xmlns:a16="http://schemas.microsoft.com/office/drawing/2014/main" id="{B1B4DEE8-7497-47D5-A244-5FF7999A673C}"/>
                      </a:ext>
                    </a:extLst>
                  </p:cNvPr>
                  <p:cNvSpPr txBox="1"/>
                  <p:nvPr/>
                </p:nvSpPr>
                <p:spPr>
                  <a:xfrm>
                    <a:off x="2459281" y="2428837"/>
                    <a:ext cx="39136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Yes</a:t>
                    </a:r>
                    <a:endParaRPr lang="en-MY" sz="12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185" name="TextBox 184">
                    <a:extLst>
                      <a:ext uri="{FF2B5EF4-FFF2-40B4-BE49-F238E27FC236}">
                        <a16:creationId xmlns:a16="http://schemas.microsoft.com/office/drawing/2014/main" id="{E108F0A2-AEB8-493C-B849-2417F0F6525E}"/>
                      </a:ext>
                    </a:extLst>
                  </p:cNvPr>
                  <p:cNvSpPr txBox="1"/>
                  <p:nvPr/>
                </p:nvSpPr>
                <p:spPr>
                  <a:xfrm>
                    <a:off x="1486255" y="2789769"/>
                    <a:ext cx="39136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rgbClr val="C00000"/>
                        </a:solidFill>
                      </a:rPr>
                      <a:t>No</a:t>
                    </a:r>
                    <a:endParaRPr lang="en-MY" sz="1200" dirty="0">
                      <a:solidFill>
                        <a:srgbClr val="C00000"/>
                      </a:solidFill>
                    </a:endParaRPr>
                  </a:p>
                </p:txBody>
              </p:sp>
              <p:sp>
                <p:nvSpPr>
                  <p:cNvPr id="187" name="TextBox 186">
                    <a:extLst>
                      <a:ext uri="{FF2B5EF4-FFF2-40B4-BE49-F238E27FC236}">
                        <a16:creationId xmlns:a16="http://schemas.microsoft.com/office/drawing/2014/main" id="{145AD026-C7B9-4111-BB2A-1C6AC3918AE6}"/>
                      </a:ext>
                    </a:extLst>
                  </p:cNvPr>
                  <p:cNvSpPr txBox="1"/>
                  <p:nvPr/>
                </p:nvSpPr>
                <p:spPr>
                  <a:xfrm>
                    <a:off x="2482463" y="2935135"/>
                    <a:ext cx="39136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Yes</a:t>
                    </a:r>
                    <a:endParaRPr lang="en-MY" sz="12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208" name="Rectangle 207">
                    <a:extLst>
                      <a:ext uri="{FF2B5EF4-FFF2-40B4-BE49-F238E27FC236}">
                        <a16:creationId xmlns:a16="http://schemas.microsoft.com/office/drawing/2014/main" id="{1842737E-5F82-464C-83B6-81647D4D629B}"/>
                      </a:ext>
                    </a:extLst>
                  </p:cNvPr>
                  <p:cNvSpPr/>
                  <p:nvPr/>
                </p:nvSpPr>
                <p:spPr>
                  <a:xfrm>
                    <a:off x="1249991" y="4164293"/>
                    <a:ext cx="976373" cy="253192"/>
                  </a:xfrm>
                  <a:prstGeom prst="rect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dirty="0" err="1">
                        <a:solidFill>
                          <a:schemeClr val="tx1"/>
                        </a:solidFill>
                      </a:rPr>
                      <a:t>sys.wait</a:t>
                    </a:r>
                    <a:r>
                      <a:rPr lang="en-US" sz="1050" dirty="0">
                        <a:solidFill>
                          <a:schemeClr val="tx1"/>
                        </a:solidFill>
                      </a:rPr>
                      <a:t>(3000)</a:t>
                    </a:r>
                    <a:endParaRPr lang="en-MY" sz="105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59" name="Straight Arrow Connector 58">
                    <a:extLst>
                      <a:ext uri="{FF2B5EF4-FFF2-40B4-BE49-F238E27FC236}">
                        <a16:creationId xmlns:a16="http://schemas.microsoft.com/office/drawing/2014/main" id="{B414AD5F-C5F4-482D-9620-CD9AEC958AAF}"/>
                      </a:ext>
                    </a:extLst>
                  </p:cNvPr>
                  <p:cNvCxnSpPr>
                    <a:stCxn id="7" idx="4"/>
                    <a:endCxn id="208" idx="0"/>
                  </p:cNvCxnSpPr>
                  <p:nvPr/>
                </p:nvCxnSpPr>
                <p:spPr>
                  <a:xfrm>
                    <a:off x="1737991" y="4042824"/>
                    <a:ext cx="187" cy="121469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2" name="Connector: Elbow 61">
                    <a:extLst>
                      <a:ext uri="{FF2B5EF4-FFF2-40B4-BE49-F238E27FC236}">
                        <a16:creationId xmlns:a16="http://schemas.microsoft.com/office/drawing/2014/main" id="{DA1EEF22-B758-47DD-8F08-54C59BB9C139}"/>
                      </a:ext>
                    </a:extLst>
                  </p:cNvPr>
                  <p:cNvCxnSpPr>
                    <a:stCxn id="166" idx="2"/>
                    <a:endCxn id="7" idx="0"/>
                  </p:cNvCxnSpPr>
                  <p:nvPr/>
                </p:nvCxnSpPr>
                <p:spPr>
                  <a:xfrm rot="5400000">
                    <a:off x="2413429" y="2801244"/>
                    <a:ext cx="495748" cy="1388561"/>
                  </a:xfrm>
                  <a:prstGeom prst="bentConnector3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16" name="Flowchart: Data 215">
                    <a:extLst>
                      <a:ext uri="{FF2B5EF4-FFF2-40B4-BE49-F238E27FC236}">
                        <a16:creationId xmlns:a16="http://schemas.microsoft.com/office/drawing/2014/main" id="{F46136C9-4F0E-473D-9977-ED6E89E63C5F}"/>
                      </a:ext>
                    </a:extLst>
                  </p:cNvPr>
                  <p:cNvSpPr/>
                  <p:nvPr/>
                </p:nvSpPr>
                <p:spPr>
                  <a:xfrm>
                    <a:off x="92868" y="4592238"/>
                    <a:ext cx="3739820" cy="299426"/>
                  </a:xfrm>
                  <a:prstGeom prst="flowChartInputOutpu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dirty="0">
                        <a:solidFill>
                          <a:schemeClr val="tx1"/>
                        </a:solidFill>
                      </a:rPr>
                      <a:t>Write ‘</a:t>
                    </a:r>
                    <a:r>
                      <a:rPr lang="en-US" sz="1050" dirty="0" err="1">
                        <a:solidFill>
                          <a:schemeClr val="tx1"/>
                        </a:solidFill>
                      </a:rPr>
                      <a:t>modefrmsrvr</a:t>
                    </a:r>
                    <a:r>
                      <a:rPr lang="en-US" sz="1050" dirty="0">
                        <a:solidFill>
                          <a:schemeClr val="tx1"/>
                        </a:solidFill>
                      </a:rPr>
                      <a:t>_ command[2]’ string to STM32 via UART</a:t>
                    </a:r>
                    <a:endParaRPr lang="en-MY" sz="105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289" name="Connector: Elbow 288">
                    <a:extLst>
                      <a:ext uri="{FF2B5EF4-FFF2-40B4-BE49-F238E27FC236}">
                        <a16:creationId xmlns:a16="http://schemas.microsoft.com/office/drawing/2014/main" id="{259EEE3E-4C93-4E71-A024-89C5C8534B94}"/>
                      </a:ext>
                    </a:extLst>
                  </p:cNvPr>
                  <p:cNvCxnSpPr>
                    <a:stCxn id="208" idx="2"/>
                    <a:endCxn id="216" idx="1"/>
                  </p:cNvCxnSpPr>
                  <p:nvPr/>
                </p:nvCxnSpPr>
                <p:spPr>
                  <a:xfrm rot="16200000" flipH="1">
                    <a:off x="1763102" y="4392561"/>
                    <a:ext cx="174753" cy="224600"/>
                  </a:xfrm>
                  <a:prstGeom prst="bentConnector3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3" name="Straight Arrow Connector 312">
                    <a:extLst>
                      <a:ext uri="{FF2B5EF4-FFF2-40B4-BE49-F238E27FC236}">
                        <a16:creationId xmlns:a16="http://schemas.microsoft.com/office/drawing/2014/main" id="{7BB6B68A-D153-46C0-A55A-5DF7FAC962A1}"/>
                      </a:ext>
                    </a:extLst>
                  </p:cNvPr>
                  <p:cNvCxnSpPr>
                    <a:stCxn id="8" idx="4"/>
                    <a:endCxn id="11" idx="0"/>
                  </p:cNvCxnSpPr>
                  <p:nvPr/>
                </p:nvCxnSpPr>
                <p:spPr>
                  <a:xfrm>
                    <a:off x="6051164" y="1718162"/>
                    <a:ext cx="3979" cy="164523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Connector: Elbow 63">
                    <a:extLst>
                      <a:ext uri="{FF2B5EF4-FFF2-40B4-BE49-F238E27FC236}">
                        <a16:creationId xmlns:a16="http://schemas.microsoft.com/office/drawing/2014/main" id="{21830D65-3630-4B6B-A136-B6EE42B42A1D}"/>
                      </a:ext>
                    </a:extLst>
                  </p:cNvPr>
                  <p:cNvCxnSpPr>
                    <a:cxnSpLocks/>
                    <a:stCxn id="216" idx="5"/>
                  </p:cNvCxnSpPr>
                  <p:nvPr/>
                </p:nvCxnSpPr>
                <p:spPr>
                  <a:xfrm flipV="1">
                    <a:off x="3458706" y="591905"/>
                    <a:ext cx="594940" cy="4150046"/>
                  </a:xfrm>
                  <a:prstGeom prst="bentConnector2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29" name="TextBox 428">
                    <a:extLst>
                      <a:ext uri="{FF2B5EF4-FFF2-40B4-BE49-F238E27FC236}">
                        <a16:creationId xmlns:a16="http://schemas.microsoft.com/office/drawing/2014/main" id="{9A65D21D-061E-43A7-A3FB-F2700D71C8EC}"/>
                      </a:ext>
                    </a:extLst>
                  </p:cNvPr>
                  <p:cNvSpPr txBox="1"/>
                  <p:nvPr/>
                </p:nvSpPr>
                <p:spPr>
                  <a:xfrm>
                    <a:off x="1903551" y="5811321"/>
                    <a:ext cx="39136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Yes</a:t>
                    </a:r>
                    <a:endParaRPr lang="en-MY" sz="12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430" name="TextBox 429">
                    <a:extLst>
                      <a:ext uri="{FF2B5EF4-FFF2-40B4-BE49-F238E27FC236}">
                        <a16:creationId xmlns:a16="http://schemas.microsoft.com/office/drawing/2014/main" id="{53CD1A1E-3F66-4306-9F33-40D3490AA5CA}"/>
                      </a:ext>
                    </a:extLst>
                  </p:cNvPr>
                  <p:cNvSpPr txBox="1"/>
                  <p:nvPr/>
                </p:nvSpPr>
                <p:spPr>
                  <a:xfrm>
                    <a:off x="2900937" y="5441078"/>
                    <a:ext cx="39136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rgbClr val="C00000"/>
                        </a:solidFill>
                      </a:rPr>
                      <a:t>No</a:t>
                    </a:r>
                    <a:endParaRPr lang="en-MY" sz="1200" dirty="0">
                      <a:solidFill>
                        <a:srgbClr val="C00000"/>
                      </a:solidFill>
                    </a:endParaRPr>
                  </a:p>
                </p:txBody>
              </p:sp>
              <p:cxnSp>
                <p:nvCxnSpPr>
                  <p:cNvPr id="66" name="Straight Arrow Connector 65">
                    <a:extLst>
                      <a:ext uri="{FF2B5EF4-FFF2-40B4-BE49-F238E27FC236}">
                        <a16:creationId xmlns:a16="http://schemas.microsoft.com/office/drawing/2014/main" id="{A4D9C0F0-8042-49B5-BE22-3A02C713406B}"/>
                      </a:ext>
                    </a:extLst>
                  </p:cNvPr>
                  <p:cNvCxnSpPr>
                    <a:stCxn id="150" idx="4"/>
                    <a:endCxn id="119" idx="0"/>
                  </p:cNvCxnSpPr>
                  <p:nvPr/>
                </p:nvCxnSpPr>
                <p:spPr>
                  <a:xfrm>
                    <a:off x="1999219" y="592963"/>
                    <a:ext cx="918" cy="146925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Arrow Connector 67">
                    <a:extLst>
                      <a:ext uri="{FF2B5EF4-FFF2-40B4-BE49-F238E27FC236}">
                        <a16:creationId xmlns:a16="http://schemas.microsoft.com/office/drawing/2014/main" id="{C4D6B0A1-1239-4AD1-83DF-DB10643AB1D8}"/>
                      </a:ext>
                    </a:extLst>
                  </p:cNvPr>
                  <p:cNvCxnSpPr>
                    <a:stCxn id="119" idx="2"/>
                    <a:endCxn id="124" idx="0"/>
                  </p:cNvCxnSpPr>
                  <p:nvPr/>
                </p:nvCxnSpPr>
                <p:spPr>
                  <a:xfrm flipH="1">
                    <a:off x="1997781" y="1030345"/>
                    <a:ext cx="2356" cy="16977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Arrow Connector 69">
                    <a:extLst>
                      <a:ext uri="{FF2B5EF4-FFF2-40B4-BE49-F238E27FC236}">
                        <a16:creationId xmlns:a16="http://schemas.microsoft.com/office/drawing/2014/main" id="{2B3CE09A-7B27-41FC-8201-A740E634275F}"/>
                      </a:ext>
                    </a:extLst>
                  </p:cNvPr>
                  <p:cNvCxnSpPr>
                    <a:stCxn id="124" idx="2"/>
                    <a:endCxn id="127" idx="1"/>
                  </p:cNvCxnSpPr>
                  <p:nvPr/>
                </p:nvCxnSpPr>
                <p:spPr>
                  <a:xfrm>
                    <a:off x="1997781" y="1496082"/>
                    <a:ext cx="3698" cy="107093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Arrow Connector 73">
                    <a:extLst>
                      <a:ext uri="{FF2B5EF4-FFF2-40B4-BE49-F238E27FC236}">
                        <a16:creationId xmlns:a16="http://schemas.microsoft.com/office/drawing/2014/main" id="{F07EE2FB-3CC3-4269-98BC-F6723061EC83}"/>
                      </a:ext>
                    </a:extLst>
                  </p:cNvPr>
                  <p:cNvCxnSpPr>
                    <a:stCxn id="127" idx="4"/>
                    <a:endCxn id="158" idx="0"/>
                  </p:cNvCxnSpPr>
                  <p:nvPr/>
                </p:nvCxnSpPr>
                <p:spPr>
                  <a:xfrm>
                    <a:off x="2001479" y="1872117"/>
                    <a:ext cx="5355" cy="143333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Connector: Elbow 75">
                    <a:extLst>
                      <a:ext uri="{FF2B5EF4-FFF2-40B4-BE49-F238E27FC236}">
                        <a16:creationId xmlns:a16="http://schemas.microsoft.com/office/drawing/2014/main" id="{81330B58-91AA-4AA1-8D1A-6B1D7FB4512A}"/>
                      </a:ext>
                    </a:extLst>
                  </p:cNvPr>
                  <p:cNvCxnSpPr>
                    <a:stCxn id="124" idx="3"/>
                    <a:endCxn id="119" idx="3"/>
                  </p:cNvCxnSpPr>
                  <p:nvPr/>
                </p:nvCxnSpPr>
                <p:spPr>
                  <a:xfrm flipV="1">
                    <a:off x="2980668" y="885117"/>
                    <a:ext cx="12230" cy="462982"/>
                  </a:xfrm>
                  <a:prstGeom prst="bentConnector3">
                    <a:avLst>
                      <a:gd name="adj1" fmla="val 1969174"/>
                    </a:avLst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31" name="TextBox 430">
                    <a:extLst>
                      <a:ext uri="{FF2B5EF4-FFF2-40B4-BE49-F238E27FC236}">
                        <a16:creationId xmlns:a16="http://schemas.microsoft.com/office/drawing/2014/main" id="{BBAB85F6-F46F-432E-83B2-706F3059C944}"/>
                      </a:ext>
                    </a:extLst>
                  </p:cNvPr>
                  <p:cNvSpPr txBox="1"/>
                  <p:nvPr/>
                </p:nvSpPr>
                <p:spPr>
                  <a:xfrm>
                    <a:off x="2032805" y="1385484"/>
                    <a:ext cx="39136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Yes</a:t>
                    </a:r>
                    <a:endParaRPr lang="en-MY" sz="12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432" name="TextBox 431">
                    <a:extLst>
                      <a:ext uri="{FF2B5EF4-FFF2-40B4-BE49-F238E27FC236}">
                        <a16:creationId xmlns:a16="http://schemas.microsoft.com/office/drawing/2014/main" id="{3E68D78C-D635-48B2-BD3A-90E7AD6E48E0}"/>
                      </a:ext>
                    </a:extLst>
                  </p:cNvPr>
                  <p:cNvSpPr txBox="1"/>
                  <p:nvPr/>
                </p:nvSpPr>
                <p:spPr>
                  <a:xfrm>
                    <a:off x="2853007" y="1122157"/>
                    <a:ext cx="39136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rgbClr val="C00000"/>
                        </a:solidFill>
                      </a:rPr>
                      <a:t>No</a:t>
                    </a:r>
                    <a:endParaRPr lang="en-MY" sz="1200" dirty="0">
                      <a:solidFill>
                        <a:srgbClr val="C00000"/>
                      </a:solidFill>
                    </a:endParaRPr>
                  </a:p>
                </p:txBody>
              </p:sp>
              <p:sp>
                <p:nvSpPr>
                  <p:cNvPr id="163" name="Flowchart: Data 162">
                    <a:extLst>
                      <a:ext uri="{FF2B5EF4-FFF2-40B4-BE49-F238E27FC236}">
                        <a16:creationId xmlns:a16="http://schemas.microsoft.com/office/drawing/2014/main" id="{12D129EC-D88C-4626-9917-9AE15C07D5B6}"/>
                      </a:ext>
                    </a:extLst>
                  </p:cNvPr>
                  <p:cNvSpPr/>
                  <p:nvPr/>
                </p:nvSpPr>
                <p:spPr>
                  <a:xfrm>
                    <a:off x="8877633" y="3257281"/>
                    <a:ext cx="1695224" cy="320550"/>
                  </a:xfrm>
                  <a:prstGeom prst="flowChartInputOutpu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900" dirty="0">
                        <a:solidFill>
                          <a:schemeClr val="tx1"/>
                        </a:solidFill>
                      </a:rPr>
                      <a:t>Motor ‘A1’ –’10F’ turns</a:t>
                    </a:r>
                    <a:endParaRPr lang="en-MY" sz="9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4" name="Diamond 163">
                    <a:extLst>
                      <a:ext uri="{FF2B5EF4-FFF2-40B4-BE49-F238E27FC236}">
                        <a16:creationId xmlns:a16="http://schemas.microsoft.com/office/drawing/2014/main" id="{5C20BDFE-49B4-4CE4-8B69-54111396600D}"/>
                      </a:ext>
                    </a:extLst>
                  </p:cNvPr>
                  <p:cNvSpPr/>
                  <p:nvPr/>
                </p:nvSpPr>
                <p:spPr>
                  <a:xfrm>
                    <a:off x="9155609" y="2652536"/>
                    <a:ext cx="1335139" cy="384642"/>
                  </a:xfrm>
                  <a:prstGeom prst="diamond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900" dirty="0">
                        <a:solidFill>
                          <a:schemeClr val="tx1"/>
                        </a:solidFill>
                      </a:rPr>
                      <a:t>Motor available?</a:t>
                    </a:r>
                    <a:endParaRPr lang="en-MY" sz="90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236" name="Connector: Elbow 235">
                    <a:extLst>
                      <a:ext uri="{FF2B5EF4-FFF2-40B4-BE49-F238E27FC236}">
                        <a16:creationId xmlns:a16="http://schemas.microsoft.com/office/drawing/2014/main" id="{DC58F6EA-AF22-4830-80CD-C501D158E007}"/>
                      </a:ext>
                    </a:extLst>
                  </p:cNvPr>
                  <p:cNvCxnSpPr>
                    <a:stCxn id="164" idx="2"/>
                    <a:endCxn id="163" idx="1"/>
                  </p:cNvCxnSpPr>
                  <p:nvPr/>
                </p:nvCxnSpPr>
                <p:spPr>
                  <a:xfrm rot="5400000">
                    <a:off x="9664161" y="3098262"/>
                    <a:ext cx="220103" cy="97934"/>
                  </a:xfrm>
                  <a:prstGeom prst="bentConnector3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68" name="TextBox 167">
                    <a:extLst>
                      <a:ext uri="{FF2B5EF4-FFF2-40B4-BE49-F238E27FC236}">
                        <a16:creationId xmlns:a16="http://schemas.microsoft.com/office/drawing/2014/main" id="{BAF58213-B3CE-491E-8770-BB3667F618AA}"/>
                      </a:ext>
                    </a:extLst>
                  </p:cNvPr>
                  <p:cNvSpPr txBox="1"/>
                  <p:nvPr/>
                </p:nvSpPr>
                <p:spPr>
                  <a:xfrm>
                    <a:off x="9785327" y="2972305"/>
                    <a:ext cx="39136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Yes</a:t>
                    </a:r>
                    <a:endParaRPr lang="en-MY" sz="12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  <p:cxnSp>
                <p:nvCxnSpPr>
                  <p:cNvPr id="244" name="Connector: Elbow 243">
                    <a:extLst>
                      <a:ext uri="{FF2B5EF4-FFF2-40B4-BE49-F238E27FC236}">
                        <a16:creationId xmlns:a16="http://schemas.microsoft.com/office/drawing/2014/main" id="{87DB0D11-6442-4B8C-ADE2-47A9933ED13B}"/>
                      </a:ext>
                    </a:extLst>
                  </p:cNvPr>
                  <p:cNvCxnSpPr>
                    <a:cxnSpLocks/>
                    <a:stCxn id="164" idx="1"/>
                  </p:cNvCxnSpPr>
                  <p:nvPr/>
                </p:nvCxnSpPr>
                <p:spPr>
                  <a:xfrm rot="10800000" flipH="1" flipV="1">
                    <a:off x="9155609" y="2844857"/>
                    <a:ext cx="1043866" cy="3482234"/>
                  </a:xfrm>
                  <a:prstGeom prst="bentConnector4">
                    <a:avLst>
                      <a:gd name="adj1" fmla="val -21899"/>
                      <a:gd name="adj2" fmla="val 100088"/>
                    </a:avLst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5" name="TextBox 174">
                    <a:extLst>
                      <a:ext uri="{FF2B5EF4-FFF2-40B4-BE49-F238E27FC236}">
                        <a16:creationId xmlns:a16="http://schemas.microsoft.com/office/drawing/2014/main" id="{AE35ABAF-6370-4FDC-BB59-81B950AFD910}"/>
                      </a:ext>
                    </a:extLst>
                  </p:cNvPr>
                  <p:cNvSpPr txBox="1"/>
                  <p:nvPr/>
                </p:nvSpPr>
                <p:spPr>
                  <a:xfrm>
                    <a:off x="8701255" y="2813799"/>
                    <a:ext cx="39136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rgbClr val="C00000"/>
                        </a:solidFill>
                      </a:rPr>
                      <a:t>No</a:t>
                    </a:r>
                    <a:endParaRPr lang="en-MY" sz="1200" dirty="0">
                      <a:solidFill>
                        <a:srgbClr val="C00000"/>
                      </a:solidFill>
                    </a:endParaRPr>
                  </a:p>
                </p:txBody>
              </p:sp>
              <p:cxnSp>
                <p:nvCxnSpPr>
                  <p:cNvPr id="250" name="Connector: Elbow 249">
                    <a:extLst>
                      <a:ext uri="{FF2B5EF4-FFF2-40B4-BE49-F238E27FC236}">
                        <a16:creationId xmlns:a16="http://schemas.microsoft.com/office/drawing/2014/main" id="{A87C7125-4673-4F55-ACA6-A52E8086C473}"/>
                      </a:ext>
                    </a:extLst>
                  </p:cNvPr>
                  <p:cNvCxnSpPr>
                    <a:cxnSpLocks/>
                    <a:stCxn id="163" idx="4"/>
                  </p:cNvCxnSpPr>
                  <p:nvPr/>
                </p:nvCxnSpPr>
                <p:spPr>
                  <a:xfrm rot="16200000" flipH="1">
                    <a:off x="8816604" y="4486471"/>
                    <a:ext cx="2651345" cy="834063"/>
                  </a:xfrm>
                  <a:prstGeom prst="bentConnector3">
                    <a:avLst>
                      <a:gd name="adj1" fmla="val 94514"/>
                    </a:avLst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0" name="Flowchart: Data 139">
                    <a:extLst>
                      <a:ext uri="{FF2B5EF4-FFF2-40B4-BE49-F238E27FC236}">
                        <a16:creationId xmlns:a16="http://schemas.microsoft.com/office/drawing/2014/main" id="{8809B849-91EA-491B-9B77-9F3F1C4349EB}"/>
                      </a:ext>
                    </a:extLst>
                  </p:cNvPr>
                  <p:cNvSpPr/>
                  <p:nvPr/>
                </p:nvSpPr>
                <p:spPr>
                  <a:xfrm>
                    <a:off x="4101476" y="3776593"/>
                    <a:ext cx="2431037" cy="500928"/>
                  </a:xfrm>
                  <a:prstGeom prst="flowChartInputOutpu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dirty="0">
                        <a:solidFill>
                          <a:schemeClr val="tx1"/>
                        </a:solidFill>
                      </a:rPr>
                      <a:t>Write temp. value and door status in string to DTU via UART</a:t>
                    </a:r>
                    <a:endParaRPr lang="en-MY" sz="10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cxnSp>
              <p:nvCxnSpPr>
                <p:cNvPr id="265" name="Connector: Elbow 264">
                  <a:extLst>
                    <a:ext uri="{FF2B5EF4-FFF2-40B4-BE49-F238E27FC236}">
                      <a16:creationId xmlns:a16="http://schemas.microsoft.com/office/drawing/2014/main" id="{D61FFC75-1995-4A37-A999-F69F3AF9FFC1}"/>
                    </a:ext>
                  </a:extLst>
                </p:cNvPr>
                <p:cNvCxnSpPr>
                  <a:stCxn id="321" idx="1"/>
                  <a:endCxn id="112" idx="5"/>
                </p:cNvCxnSpPr>
                <p:nvPr/>
              </p:nvCxnSpPr>
              <p:spPr>
                <a:xfrm rot="10800000">
                  <a:off x="5938053" y="6298690"/>
                  <a:ext cx="533494" cy="162096"/>
                </a:xfrm>
                <a:prstGeom prst="bentConnector3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75" name="Connector: Elbow 274">
                <a:extLst>
                  <a:ext uri="{FF2B5EF4-FFF2-40B4-BE49-F238E27FC236}">
                    <a16:creationId xmlns:a16="http://schemas.microsoft.com/office/drawing/2014/main" id="{3E62CB98-20CC-489B-9D5E-2B7AA581C64E}"/>
                  </a:ext>
                </a:extLst>
              </p:cNvPr>
              <p:cNvCxnSpPr>
                <a:cxnSpLocks/>
                <a:stCxn id="140" idx="2"/>
              </p:cNvCxnSpPr>
              <p:nvPr/>
            </p:nvCxnSpPr>
            <p:spPr>
              <a:xfrm rot="10800000" flipV="1">
                <a:off x="2893842" y="4027056"/>
                <a:ext cx="1450739" cy="1036179"/>
              </a:xfrm>
              <a:prstGeom prst="bentConnector3">
                <a:avLst>
                  <a:gd name="adj1" fmla="val 31677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nector: Elbow 33">
                <a:extLst>
                  <a:ext uri="{FF2B5EF4-FFF2-40B4-BE49-F238E27FC236}">
                    <a16:creationId xmlns:a16="http://schemas.microsoft.com/office/drawing/2014/main" id="{345A54E2-43E7-40BE-B8B3-3C2DCD80FFAE}"/>
                  </a:ext>
                </a:extLst>
              </p:cNvPr>
              <p:cNvCxnSpPr>
                <a:stCxn id="33" idx="3"/>
                <a:endCxn id="8" idx="5"/>
              </p:cNvCxnSpPr>
              <p:nvPr/>
            </p:nvCxnSpPr>
            <p:spPr>
              <a:xfrm flipH="1" flipV="1">
                <a:off x="6958393" y="1583691"/>
                <a:ext cx="121978" cy="1754508"/>
              </a:xfrm>
              <a:prstGeom prst="bentConnector3">
                <a:avLst>
                  <a:gd name="adj1" fmla="val -273352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3" name="Diamond 202">
                <a:extLst>
                  <a:ext uri="{FF2B5EF4-FFF2-40B4-BE49-F238E27FC236}">
                    <a16:creationId xmlns:a16="http://schemas.microsoft.com/office/drawing/2014/main" id="{4B8A749C-73E2-47DE-B01D-B5E9A14EE4C8}"/>
                  </a:ext>
                </a:extLst>
              </p:cNvPr>
              <p:cNvSpPr/>
              <p:nvPr/>
            </p:nvSpPr>
            <p:spPr>
              <a:xfrm>
                <a:off x="4257345" y="2597467"/>
                <a:ext cx="3597981" cy="398069"/>
              </a:xfrm>
              <a:prstGeom prst="diamond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</a:rPr>
                  <a:t>If string == ‘T_ADT’ / ‘T_MDT’</a:t>
                </a:r>
                <a:endParaRPr lang="en-MY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6" name="Connector: Elbow 35">
                <a:extLst>
                  <a:ext uri="{FF2B5EF4-FFF2-40B4-BE49-F238E27FC236}">
                    <a16:creationId xmlns:a16="http://schemas.microsoft.com/office/drawing/2014/main" id="{76381837-509A-40EB-BDFA-8EEA8408B8AA}"/>
                  </a:ext>
                </a:extLst>
              </p:cNvPr>
              <p:cNvCxnSpPr>
                <a:stCxn id="11" idx="2"/>
                <a:endCxn id="203" idx="0"/>
              </p:cNvCxnSpPr>
              <p:nvPr/>
            </p:nvCxnSpPr>
            <p:spPr>
              <a:xfrm rot="16200000" flipH="1">
                <a:off x="6000954" y="2542084"/>
                <a:ext cx="109571" cy="1193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1A56245C-8586-45E1-8376-3ED37F1C8CE6}"/>
                  </a:ext>
                </a:extLst>
              </p:cNvPr>
              <p:cNvCxnSpPr>
                <a:stCxn id="203" idx="2"/>
                <a:endCxn id="33" idx="0"/>
              </p:cNvCxnSpPr>
              <p:nvPr/>
            </p:nvCxnSpPr>
            <p:spPr>
              <a:xfrm>
                <a:off x="6056336" y="2995536"/>
                <a:ext cx="5642" cy="885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nector: Elbow 40">
                <a:extLst>
                  <a:ext uri="{FF2B5EF4-FFF2-40B4-BE49-F238E27FC236}">
                    <a16:creationId xmlns:a16="http://schemas.microsoft.com/office/drawing/2014/main" id="{47B467EF-4A0C-4933-A815-F116D07095CE}"/>
                  </a:ext>
                </a:extLst>
              </p:cNvPr>
              <p:cNvCxnSpPr>
                <a:stCxn id="203" idx="1"/>
                <a:endCxn id="12" idx="2"/>
              </p:cNvCxnSpPr>
              <p:nvPr/>
            </p:nvCxnSpPr>
            <p:spPr>
              <a:xfrm rot="10800000" flipH="1" flipV="1">
                <a:off x="4257344" y="2796502"/>
                <a:ext cx="1186525" cy="1616010"/>
              </a:xfrm>
              <a:prstGeom prst="bentConnector4">
                <a:avLst>
                  <a:gd name="adj1" fmla="val -20162"/>
                  <a:gd name="adj2" fmla="val 99583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1" name="TextBox 210">
                <a:extLst>
                  <a:ext uri="{FF2B5EF4-FFF2-40B4-BE49-F238E27FC236}">
                    <a16:creationId xmlns:a16="http://schemas.microsoft.com/office/drawing/2014/main" id="{39DD7A74-6D62-4503-9B4F-5401DE8D74E7}"/>
                  </a:ext>
                </a:extLst>
              </p:cNvPr>
              <p:cNvSpPr txBox="1"/>
              <p:nvPr/>
            </p:nvSpPr>
            <p:spPr>
              <a:xfrm>
                <a:off x="4014443" y="2585709"/>
                <a:ext cx="3913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accent6">
                        <a:lumMod val="50000"/>
                      </a:schemeClr>
                    </a:solidFill>
                  </a:rPr>
                  <a:t>Yes</a:t>
                </a:r>
                <a:endParaRPr lang="en-MY" sz="12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2" name="TextBox 211">
                <a:extLst>
                  <a:ext uri="{FF2B5EF4-FFF2-40B4-BE49-F238E27FC236}">
                    <a16:creationId xmlns:a16="http://schemas.microsoft.com/office/drawing/2014/main" id="{EC63B0F3-01BB-429A-BAC8-DD74BE525839}"/>
                  </a:ext>
                </a:extLst>
              </p:cNvPr>
              <p:cNvSpPr txBox="1"/>
              <p:nvPr/>
            </p:nvSpPr>
            <p:spPr>
              <a:xfrm>
                <a:off x="6040994" y="2913908"/>
                <a:ext cx="3913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C00000"/>
                    </a:solidFill>
                  </a:rPr>
                  <a:t>No</a:t>
                </a:r>
                <a:endParaRPr lang="en-MY" sz="1200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217" name="Diamond 216">
                <a:extLst>
                  <a:ext uri="{FF2B5EF4-FFF2-40B4-BE49-F238E27FC236}">
                    <a16:creationId xmlns:a16="http://schemas.microsoft.com/office/drawing/2014/main" id="{4A963D88-D95D-4886-BC77-3C3E6F35C920}"/>
                  </a:ext>
                </a:extLst>
              </p:cNvPr>
              <p:cNvSpPr/>
              <p:nvPr/>
            </p:nvSpPr>
            <p:spPr>
              <a:xfrm>
                <a:off x="8383391" y="3684415"/>
                <a:ext cx="1396685" cy="535071"/>
              </a:xfrm>
              <a:prstGeom prst="diamond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tx1"/>
                    </a:solidFill>
                  </a:rPr>
                  <a:t>If Hex command == ‘ADT’</a:t>
                </a:r>
                <a:endParaRPr lang="en-MY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0" name="Diamond 219">
                <a:extLst>
                  <a:ext uri="{FF2B5EF4-FFF2-40B4-BE49-F238E27FC236}">
                    <a16:creationId xmlns:a16="http://schemas.microsoft.com/office/drawing/2014/main" id="{4B2FB5AC-9794-4B0E-AD41-5DFE175EA01F}"/>
                  </a:ext>
                </a:extLst>
              </p:cNvPr>
              <p:cNvSpPr/>
              <p:nvPr/>
            </p:nvSpPr>
            <p:spPr>
              <a:xfrm>
                <a:off x="8376377" y="4708984"/>
                <a:ext cx="1396685" cy="535071"/>
              </a:xfrm>
              <a:prstGeom prst="diamond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tx1"/>
                    </a:solidFill>
                  </a:rPr>
                  <a:t>If Hex command == ‘MDT’</a:t>
                </a:r>
                <a:endParaRPr lang="en-MY" sz="9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3" name="Connector: Elbow 52">
                <a:extLst>
                  <a:ext uri="{FF2B5EF4-FFF2-40B4-BE49-F238E27FC236}">
                    <a16:creationId xmlns:a16="http://schemas.microsoft.com/office/drawing/2014/main" id="{8B93D456-3F3C-4F3F-949A-B46ADA60F812}"/>
                  </a:ext>
                </a:extLst>
              </p:cNvPr>
              <p:cNvCxnSpPr>
                <a:cxnSpLocks/>
                <a:stCxn id="228" idx="1"/>
                <a:endCxn id="217" idx="1"/>
              </p:cNvCxnSpPr>
              <p:nvPr/>
            </p:nvCxnSpPr>
            <p:spPr>
              <a:xfrm rot="10800000" flipV="1">
                <a:off x="8383391" y="2150191"/>
                <a:ext cx="70138" cy="1801759"/>
              </a:xfrm>
              <a:prstGeom prst="bentConnector3">
                <a:avLst>
                  <a:gd name="adj1" fmla="val 122739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8" name="TextBox 287">
                <a:extLst>
                  <a:ext uri="{FF2B5EF4-FFF2-40B4-BE49-F238E27FC236}">
                    <a16:creationId xmlns:a16="http://schemas.microsoft.com/office/drawing/2014/main" id="{04C32983-EF1C-41BB-8903-78B521EBDABD}"/>
                  </a:ext>
                </a:extLst>
              </p:cNvPr>
              <p:cNvSpPr txBox="1"/>
              <p:nvPr/>
            </p:nvSpPr>
            <p:spPr>
              <a:xfrm>
                <a:off x="8265813" y="1925592"/>
                <a:ext cx="3913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C00000"/>
                    </a:solidFill>
                  </a:rPr>
                  <a:t>No</a:t>
                </a:r>
                <a:endParaRPr lang="en-MY" sz="1200" dirty="0">
                  <a:solidFill>
                    <a:srgbClr val="C00000"/>
                  </a:solidFill>
                </a:endParaRP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128E0B67-245F-488D-B881-B5DA69654114}"/>
                  </a:ext>
                </a:extLst>
              </p:cNvPr>
              <p:cNvCxnSpPr>
                <a:cxnSpLocks/>
                <a:stCxn id="217" idx="2"/>
                <a:endCxn id="220" idx="0"/>
              </p:cNvCxnSpPr>
              <p:nvPr/>
            </p:nvCxnSpPr>
            <p:spPr>
              <a:xfrm flipH="1">
                <a:off x="9074720" y="4219486"/>
                <a:ext cx="7014" cy="4894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0" name="TextBox 289">
                <a:extLst>
                  <a:ext uri="{FF2B5EF4-FFF2-40B4-BE49-F238E27FC236}">
                    <a16:creationId xmlns:a16="http://schemas.microsoft.com/office/drawing/2014/main" id="{0AAA8021-67E0-4A5C-9400-A698434E45A6}"/>
                  </a:ext>
                </a:extLst>
              </p:cNvPr>
              <p:cNvSpPr txBox="1"/>
              <p:nvPr/>
            </p:nvSpPr>
            <p:spPr>
              <a:xfrm>
                <a:off x="9055965" y="4225753"/>
                <a:ext cx="3913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C00000"/>
                    </a:solidFill>
                  </a:rPr>
                  <a:t>No</a:t>
                </a:r>
                <a:endParaRPr lang="en-MY" sz="1200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292" name="Diamond 291">
                <a:extLst>
                  <a:ext uri="{FF2B5EF4-FFF2-40B4-BE49-F238E27FC236}">
                    <a16:creationId xmlns:a16="http://schemas.microsoft.com/office/drawing/2014/main" id="{C0EC72F8-601B-4872-82F2-9AABEF777D87}"/>
                  </a:ext>
                </a:extLst>
              </p:cNvPr>
              <p:cNvSpPr/>
              <p:nvPr/>
            </p:nvSpPr>
            <p:spPr>
              <a:xfrm>
                <a:off x="9884538" y="3721349"/>
                <a:ext cx="1269793" cy="495832"/>
              </a:xfrm>
              <a:prstGeom prst="diamond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Drop sensor available?</a:t>
                </a:r>
                <a:endParaRPr lang="en-MY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4" name="TextBox 293">
                <a:extLst>
                  <a:ext uri="{FF2B5EF4-FFF2-40B4-BE49-F238E27FC236}">
                    <a16:creationId xmlns:a16="http://schemas.microsoft.com/office/drawing/2014/main" id="{C8ACD2FC-7BEC-4F9A-A4E1-B20F4CE41558}"/>
                  </a:ext>
                </a:extLst>
              </p:cNvPr>
              <p:cNvSpPr txBox="1"/>
              <p:nvPr/>
            </p:nvSpPr>
            <p:spPr>
              <a:xfrm>
                <a:off x="9739748" y="3752987"/>
                <a:ext cx="3913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accent6">
                        <a:lumMod val="50000"/>
                      </a:schemeClr>
                    </a:solidFill>
                  </a:rPr>
                  <a:t>Yes</a:t>
                </a:r>
                <a:endParaRPr lang="en-MY" sz="12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  <p:cxnSp>
            <p:nvCxnSpPr>
              <p:cNvPr id="80" name="Connector: Elbow 79">
                <a:extLst>
                  <a:ext uri="{FF2B5EF4-FFF2-40B4-BE49-F238E27FC236}">
                    <a16:creationId xmlns:a16="http://schemas.microsoft.com/office/drawing/2014/main" id="{44CC4225-1D4A-47B3-BDB6-DF54D368343E}"/>
                  </a:ext>
                </a:extLst>
              </p:cNvPr>
              <p:cNvCxnSpPr>
                <a:stCxn id="228" idx="2"/>
                <a:endCxn id="164" idx="0"/>
              </p:cNvCxnSpPr>
              <p:nvPr/>
            </p:nvCxnSpPr>
            <p:spPr>
              <a:xfrm rot="16200000" flipH="1">
                <a:off x="9440253" y="2269610"/>
                <a:ext cx="78968" cy="686884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>
                <a:extLst>
                  <a:ext uri="{FF2B5EF4-FFF2-40B4-BE49-F238E27FC236}">
                    <a16:creationId xmlns:a16="http://schemas.microsoft.com/office/drawing/2014/main" id="{436E3D98-1EC0-45F7-B3CE-DB65F58D84A2}"/>
                  </a:ext>
                </a:extLst>
              </p:cNvPr>
              <p:cNvCxnSpPr>
                <a:stCxn id="19" idx="2"/>
                <a:endCxn id="25" idx="0"/>
              </p:cNvCxnSpPr>
              <p:nvPr/>
            </p:nvCxnSpPr>
            <p:spPr>
              <a:xfrm flipH="1">
                <a:off x="11219886" y="2408045"/>
                <a:ext cx="516" cy="2366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5" name="TextBox 294">
                <a:extLst>
                  <a:ext uri="{FF2B5EF4-FFF2-40B4-BE49-F238E27FC236}">
                    <a16:creationId xmlns:a16="http://schemas.microsoft.com/office/drawing/2014/main" id="{7E8C0B69-54EF-4E34-89C5-A5B7809EA535}"/>
                  </a:ext>
                </a:extLst>
              </p:cNvPr>
              <p:cNvSpPr txBox="1"/>
              <p:nvPr/>
            </p:nvSpPr>
            <p:spPr>
              <a:xfrm>
                <a:off x="11173994" y="2399952"/>
                <a:ext cx="3913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accent6">
                        <a:lumMod val="50000"/>
                      </a:schemeClr>
                    </a:solidFill>
                  </a:rPr>
                  <a:t>Yes</a:t>
                </a:r>
                <a:endParaRPr lang="en-MY" sz="12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  <p:cxnSp>
            <p:nvCxnSpPr>
              <p:cNvPr id="94" name="Connector: Elbow 93">
                <a:extLst>
                  <a:ext uri="{FF2B5EF4-FFF2-40B4-BE49-F238E27FC236}">
                    <a16:creationId xmlns:a16="http://schemas.microsoft.com/office/drawing/2014/main" id="{34680F39-0669-4F89-BE0B-8963CB0FC090}"/>
                  </a:ext>
                </a:extLst>
              </p:cNvPr>
              <p:cNvCxnSpPr>
                <a:endCxn id="292" idx="1"/>
              </p:cNvCxnSpPr>
              <p:nvPr/>
            </p:nvCxnSpPr>
            <p:spPr>
              <a:xfrm>
                <a:off x="9769326" y="3951950"/>
                <a:ext cx="115212" cy="17315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Straight Arrow Connector 301">
                <a:extLst>
                  <a:ext uri="{FF2B5EF4-FFF2-40B4-BE49-F238E27FC236}">
                    <a16:creationId xmlns:a16="http://schemas.microsoft.com/office/drawing/2014/main" id="{AFF03394-539E-4F53-A505-ED98EF6F867D}"/>
                  </a:ext>
                </a:extLst>
              </p:cNvPr>
              <p:cNvCxnSpPr/>
              <p:nvPr/>
            </p:nvCxnSpPr>
            <p:spPr>
              <a:xfrm>
                <a:off x="11154331" y="3969265"/>
                <a:ext cx="94291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4" name="TextBox 303">
                <a:extLst>
                  <a:ext uri="{FF2B5EF4-FFF2-40B4-BE49-F238E27FC236}">
                    <a16:creationId xmlns:a16="http://schemas.microsoft.com/office/drawing/2014/main" id="{6A58DD2C-0292-41F6-99D6-26CEF8E92D85}"/>
                  </a:ext>
                </a:extLst>
              </p:cNvPr>
              <p:cNvSpPr txBox="1"/>
              <p:nvPr/>
            </p:nvSpPr>
            <p:spPr>
              <a:xfrm>
                <a:off x="11782120" y="3720152"/>
                <a:ext cx="3913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C00000"/>
                    </a:solidFill>
                  </a:rPr>
                  <a:t>No</a:t>
                </a:r>
                <a:endParaRPr lang="en-MY" sz="1200" dirty="0">
                  <a:solidFill>
                    <a:srgbClr val="C00000"/>
                  </a:solidFill>
                </a:endParaRPr>
              </a:p>
            </p:txBody>
          </p:sp>
          <p:cxnSp>
            <p:nvCxnSpPr>
              <p:cNvPr id="306" name="Connector: Elbow 305">
                <a:extLst>
                  <a:ext uri="{FF2B5EF4-FFF2-40B4-BE49-F238E27FC236}">
                    <a16:creationId xmlns:a16="http://schemas.microsoft.com/office/drawing/2014/main" id="{D8BF731B-243D-442E-B1A6-6A16FBE6AF3E}"/>
                  </a:ext>
                </a:extLst>
              </p:cNvPr>
              <p:cNvCxnSpPr>
                <a:cxnSpLocks/>
                <a:stCxn id="20" idx="4"/>
              </p:cNvCxnSpPr>
              <p:nvPr/>
            </p:nvCxnSpPr>
            <p:spPr>
              <a:xfrm rot="5400000">
                <a:off x="10632261" y="3726465"/>
                <a:ext cx="758038" cy="425622"/>
              </a:xfrm>
              <a:prstGeom prst="bentConnector3">
                <a:avLst>
                  <a:gd name="adj1" fmla="val 80858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nector: Elbow 310">
                <a:extLst>
                  <a:ext uri="{FF2B5EF4-FFF2-40B4-BE49-F238E27FC236}">
                    <a16:creationId xmlns:a16="http://schemas.microsoft.com/office/drawing/2014/main" id="{03B81FD9-2EDD-46E8-A286-47183161E6A1}"/>
                  </a:ext>
                </a:extLst>
              </p:cNvPr>
              <p:cNvCxnSpPr>
                <a:cxnSpLocks/>
                <a:endCxn id="26" idx="0"/>
              </p:cNvCxnSpPr>
              <p:nvPr/>
            </p:nvCxnSpPr>
            <p:spPr>
              <a:xfrm rot="16200000" flipH="1">
                <a:off x="10523037" y="5775260"/>
                <a:ext cx="730729" cy="177098"/>
              </a:xfrm>
              <a:prstGeom prst="bentConnector3">
                <a:avLst>
                  <a:gd name="adj1" fmla="val 50001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2" name="Diamond 321">
                <a:extLst>
                  <a:ext uri="{FF2B5EF4-FFF2-40B4-BE49-F238E27FC236}">
                    <a16:creationId xmlns:a16="http://schemas.microsoft.com/office/drawing/2014/main" id="{81CE6F63-E778-42D9-9EDF-E9BEBC52DBB7}"/>
                  </a:ext>
                </a:extLst>
              </p:cNvPr>
              <p:cNvSpPr/>
              <p:nvPr/>
            </p:nvSpPr>
            <p:spPr>
              <a:xfrm>
                <a:off x="8442829" y="5396107"/>
                <a:ext cx="1269793" cy="495832"/>
              </a:xfrm>
              <a:prstGeom prst="diamond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Drop sensor detects item?</a:t>
                </a:r>
                <a:endParaRPr lang="en-MY" sz="8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0" name="Straight Arrow Connector 99">
                <a:extLst>
                  <a:ext uri="{FF2B5EF4-FFF2-40B4-BE49-F238E27FC236}">
                    <a16:creationId xmlns:a16="http://schemas.microsoft.com/office/drawing/2014/main" id="{6DDCACF9-D468-4CDB-8961-0AA037151CCB}"/>
                  </a:ext>
                </a:extLst>
              </p:cNvPr>
              <p:cNvCxnSpPr>
                <a:cxnSpLocks/>
                <a:stCxn id="220" idx="2"/>
                <a:endCxn id="322" idx="0"/>
              </p:cNvCxnSpPr>
              <p:nvPr/>
            </p:nvCxnSpPr>
            <p:spPr>
              <a:xfrm>
                <a:off x="9074720" y="5244055"/>
                <a:ext cx="3006" cy="15205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4" name="TextBox 323">
                <a:extLst>
                  <a:ext uri="{FF2B5EF4-FFF2-40B4-BE49-F238E27FC236}">
                    <a16:creationId xmlns:a16="http://schemas.microsoft.com/office/drawing/2014/main" id="{986833E5-0E4D-4B1A-B5E7-FB2C22239BEA}"/>
                  </a:ext>
                </a:extLst>
              </p:cNvPr>
              <p:cNvSpPr txBox="1"/>
              <p:nvPr/>
            </p:nvSpPr>
            <p:spPr>
              <a:xfrm>
                <a:off x="9041786" y="5191833"/>
                <a:ext cx="3913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accent6">
                        <a:lumMod val="50000"/>
                      </a:schemeClr>
                    </a:solidFill>
                  </a:rPr>
                  <a:t>Yes</a:t>
                </a:r>
                <a:endParaRPr lang="en-MY" sz="12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  <p:cxnSp>
            <p:nvCxnSpPr>
              <p:cNvPr id="102" name="Connector: Elbow 101">
                <a:extLst>
                  <a:ext uri="{FF2B5EF4-FFF2-40B4-BE49-F238E27FC236}">
                    <a16:creationId xmlns:a16="http://schemas.microsoft.com/office/drawing/2014/main" id="{35DB2566-97B8-43C0-8943-40BBA2D01340}"/>
                  </a:ext>
                </a:extLst>
              </p:cNvPr>
              <p:cNvCxnSpPr/>
              <p:nvPr/>
            </p:nvCxnSpPr>
            <p:spPr>
              <a:xfrm>
                <a:off x="9081733" y="5900718"/>
                <a:ext cx="1175860" cy="397972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Arrow Connector 103">
                <a:extLst>
                  <a:ext uri="{FF2B5EF4-FFF2-40B4-BE49-F238E27FC236}">
                    <a16:creationId xmlns:a16="http://schemas.microsoft.com/office/drawing/2014/main" id="{423AF3F8-62FD-401D-AF42-B1078D5EF41F}"/>
                  </a:ext>
                </a:extLst>
              </p:cNvPr>
              <p:cNvCxnSpPr>
                <a:cxnSpLocks/>
                <a:stCxn id="322" idx="3"/>
              </p:cNvCxnSpPr>
              <p:nvPr/>
            </p:nvCxnSpPr>
            <p:spPr>
              <a:xfrm>
                <a:off x="9712622" y="5644023"/>
                <a:ext cx="2384623" cy="3811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6" name="TextBox 325">
                <a:extLst>
                  <a:ext uri="{FF2B5EF4-FFF2-40B4-BE49-F238E27FC236}">
                    <a16:creationId xmlns:a16="http://schemas.microsoft.com/office/drawing/2014/main" id="{5B5F2FDE-95DF-4850-8885-474893A7AAFA}"/>
                  </a:ext>
                </a:extLst>
              </p:cNvPr>
              <p:cNvSpPr txBox="1"/>
              <p:nvPr/>
            </p:nvSpPr>
            <p:spPr>
              <a:xfrm>
                <a:off x="11793659" y="5464866"/>
                <a:ext cx="3913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C00000"/>
                    </a:solidFill>
                  </a:rPr>
                  <a:t>No</a:t>
                </a:r>
                <a:endParaRPr lang="en-MY" sz="1200" dirty="0">
                  <a:solidFill>
                    <a:srgbClr val="C00000"/>
                  </a:solidFill>
                </a:endParaRPr>
              </a:p>
            </p:txBody>
          </p:sp>
          <p:cxnSp>
            <p:nvCxnSpPr>
              <p:cNvPr id="106" name="Connector: Elbow 105">
                <a:extLst>
                  <a:ext uri="{FF2B5EF4-FFF2-40B4-BE49-F238E27FC236}">
                    <a16:creationId xmlns:a16="http://schemas.microsoft.com/office/drawing/2014/main" id="{B10B6CA6-C99E-4BBC-9E0D-8DBCB719B9BC}"/>
                  </a:ext>
                </a:extLst>
              </p:cNvPr>
              <p:cNvCxnSpPr>
                <a:stCxn id="220" idx="1"/>
                <a:endCxn id="13" idx="2"/>
              </p:cNvCxnSpPr>
              <p:nvPr/>
            </p:nvCxnSpPr>
            <p:spPr>
              <a:xfrm rot="10800000" flipH="1">
                <a:off x="8376376" y="1576236"/>
                <a:ext cx="1517549" cy="3400285"/>
              </a:xfrm>
              <a:prstGeom prst="bentConnector3">
                <a:avLst>
                  <a:gd name="adj1" fmla="val -15064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7" name="TextBox 326">
                <a:extLst>
                  <a:ext uri="{FF2B5EF4-FFF2-40B4-BE49-F238E27FC236}">
                    <a16:creationId xmlns:a16="http://schemas.microsoft.com/office/drawing/2014/main" id="{45643832-C1FE-44E9-AC87-B0D625A34D20}"/>
                  </a:ext>
                </a:extLst>
              </p:cNvPr>
              <p:cNvSpPr txBox="1"/>
              <p:nvPr/>
            </p:nvSpPr>
            <p:spPr>
              <a:xfrm>
                <a:off x="8177294" y="4921852"/>
                <a:ext cx="3913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C00000"/>
                    </a:solidFill>
                  </a:rPr>
                  <a:t>No</a:t>
                </a:r>
                <a:endParaRPr lang="en-MY" sz="1200" dirty="0">
                  <a:solidFill>
                    <a:srgbClr val="C00000"/>
                  </a:solidFill>
                </a:endParaRPr>
              </a:p>
            </p:txBody>
          </p:sp>
          <p:cxnSp>
            <p:nvCxnSpPr>
              <p:cNvPr id="97" name="Connector: Elbow 96">
                <a:extLst>
                  <a:ext uri="{FF2B5EF4-FFF2-40B4-BE49-F238E27FC236}">
                    <a16:creationId xmlns:a16="http://schemas.microsoft.com/office/drawing/2014/main" id="{16ABC7D3-7ED3-466C-8CA1-625B80E4DBCE}"/>
                  </a:ext>
                </a:extLst>
              </p:cNvPr>
              <p:cNvCxnSpPr>
                <a:stCxn id="292" idx="2"/>
              </p:cNvCxnSpPr>
              <p:nvPr/>
            </p:nvCxnSpPr>
            <p:spPr>
              <a:xfrm rot="16200000" flipH="1">
                <a:off x="9590512" y="5146103"/>
                <a:ext cx="2013498" cy="155653"/>
              </a:xfrm>
              <a:prstGeom prst="bentConnector3">
                <a:avLst>
                  <a:gd name="adj1" fmla="val 67955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8" name="Diamond 327">
                <a:extLst>
                  <a:ext uri="{FF2B5EF4-FFF2-40B4-BE49-F238E27FC236}">
                    <a16:creationId xmlns:a16="http://schemas.microsoft.com/office/drawing/2014/main" id="{5F355FCE-9C88-406B-A518-696148562632}"/>
                  </a:ext>
                </a:extLst>
              </p:cNvPr>
              <p:cNvSpPr/>
              <p:nvPr/>
            </p:nvSpPr>
            <p:spPr>
              <a:xfrm>
                <a:off x="9805703" y="4990577"/>
                <a:ext cx="2036786" cy="501576"/>
              </a:xfrm>
              <a:prstGeom prst="diamond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</a:rPr>
                  <a:t>Drop sensor available?</a:t>
                </a:r>
                <a:endParaRPr lang="en-MY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9" name="Diamond 328">
                <a:extLst>
                  <a:ext uri="{FF2B5EF4-FFF2-40B4-BE49-F238E27FC236}">
                    <a16:creationId xmlns:a16="http://schemas.microsoft.com/office/drawing/2014/main" id="{B3FC9D75-3007-40A9-AA7E-523E0A38231E}"/>
                  </a:ext>
                </a:extLst>
              </p:cNvPr>
              <p:cNvSpPr/>
              <p:nvPr/>
            </p:nvSpPr>
            <p:spPr>
              <a:xfrm>
                <a:off x="9780076" y="4318295"/>
                <a:ext cx="2036786" cy="501576"/>
              </a:xfrm>
              <a:prstGeom prst="diamond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</a:rPr>
                  <a:t>Drop sensor available?</a:t>
                </a:r>
                <a:endParaRPr lang="en-MY" sz="1050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20" name="Connector: Elbow 119">
              <a:extLst>
                <a:ext uri="{FF2B5EF4-FFF2-40B4-BE49-F238E27FC236}">
                  <a16:creationId xmlns:a16="http://schemas.microsoft.com/office/drawing/2014/main" id="{23A828C8-3BEC-45B7-9A26-398721D79449}"/>
                </a:ext>
              </a:extLst>
            </p:cNvPr>
            <p:cNvCxnSpPr>
              <a:stCxn id="160" idx="2"/>
              <a:endCxn id="127" idx="2"/>
            </p:cNvCxnSpPr>
            <p:nvPr/>
          </p:nvCxnSpPr>
          <p:spPr>
            <a:xfrm rot="5400000" flipH="1">
              <a:off x="482454" y="2349442"/>
              <a:ext cx="1634702" cy="411110"/>
            </a:xfrm>
            <a:prstGeom prst="bentConnector4">
              <a:avLst>
                <a:gd name="adj1" fmla="val -13984"/>
                <a:gd name="adj2" fmla="val 323144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59445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8CFA8449-5260-4F01-BA95-91E4B9AE8AD7}"/>
              </a:ext>
            </a:extLst>
          </p:cNvPr>
          <p:cNvGrpSpPr/>
          <p:nvPr/>
        </p:nvGrpSpPr>
        <p:grpSpPr>
          <a:xfrm>
            <a:off x="595640" y="231948"/>
            <a:ext cx="9796473" cy="6394104"/>
            <a:chOff x="595640" y="231948"/>
            <a:chExt cx="9796473" cy="6394104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DEA76223-B183-4FA6-92FB-A0EEAEBCE71D}"/>
                </a:ext>
              </a:extLst>
            </p:cNvPr>
            <p:cNvGrpSpPr/>
            <p:nvPr/>
          </p:nvGrpSpPr>
          <p:grpSpPr>
            <a:xfrm>
              <a:off x="595640" y="231948"/>
              <a:ext cx="9796473" cy="6394104"/>
              <a:chOff x="778520" y="103216"/>
              <a:chExt cx="9796473" cy="639410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B4FCF871-1602-451B-9C59-4D33289A36EC}"/>
                  </a:ext>
                </a:extLst>
              </p:cNvPr>
              <p:cNvGrpSpPr/>
              <p:nvPr/>
            </p:nvGrpSpPr>
            <p:grpSpPr>
              <a:xfrm>
                <a:off x="778520" y="103216"/>
                <a:ext cx="9796473" cy="6394104"/>
                <a:chOff x="778520" y="103216"/>
                <a:chExt cx="9796473" cy="6394104"/>
              </a:xfrm>
            </p:grpSpPr>
            <p:grpSp>
              <p:nvGrpSpPr>
                <p:cNvPr id="153" name="Group 152">
                  <a:extLst>
                    <a:ext uri="{FF2B5EF4-FFF2-40B4-BE49-F238E27FC236}">
                      <a16:creationId xmlns:a16="http://schemas.microsoft.com/office/drawing/2014/main" id="{A8E93843-831C-45AF-98BB-3B08ADF98C09}"/>
                    </a:ext>
                  </a:extLst>
                </p:cNvPr>
                <p:cNvGrpSpPr/>
                <p:nvPr/>
              </p:nvGrpSpPr>
              <p:grpSpPr>
                <a:xfrm>
                  <a:off x="778520" y="103216"/>
                  <a:ext cx="9796473" cy="6394104"/>
                  <a:chOff x="778520" y="19136"/>
                  <a:chExt cx="9796473" cy="6394104"/>
                </a:xfrm>
              </p:grpSpPr>
              <p:grpSp>
                <p:nvGrpSpPr>
                  <p:cNvPr id="151" name="Group 150">
                    <a:extLst>
                      <a:ext uri="{FF2B5EF4-FFF2-40B4-BE49-F238E27FC236}">
                        <a16:creationId xmlns:a16="http://schemas.microsoft.com/office/drawing/2014/main" id="{118749D8-791E-4F9D-964A-EE3A02DBD535}"/>
                      </a:ext>
                    </a:extLst>
                  </p:cNvPr>
                  <p:cNvGrpSpPr/>
                  <p:nvPr/>
                </p:nvGrpSpPr>
                <p:grpSpPr>
                  <a:xfrm>
                    <a:off x="778520" y="19136"/>
                    <a:ext cx="9796473" cy="6394104"/>
                    <a:chOff x="778520" y="19136"/>
                    <a:chExt cx="9796473" cy="6394104"/>
                  </a:xfrm>
                </p:grpSpPr>
                <p:grpSp>
                  <p:nvGrpSpPr>
                    <p:cNvPr id="145" name="Group 144">
                      <a:extLst>
                        <a:ext uri="{FF2B5EF4-FFF2-40B4-BE49-F238E27FC236}">
                          <a16:creationId xmlns:a16="http://schemas.microsoft.com/office/drawing/2014/main" id="{ED27B21F-8E15-4A8F-8445-A4762484852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78520" y="251551"/>
                      <a:ext cx="9796473" cy="6161689"/>
                      <a:chOff x="778520" y="-69724"/>
                      <a:chExt cx="9796473" cy="6161689"/>
                    </a:xfrm>
                  </p:grpSpPr>
                  <p:pic>
                    <p:nvPicPr>
                      <p:cNvPr id="47" name="Picture 46">
                        <a:extLst>
                          <a:ext uri="{FF2B5EF4-FFF2-40B4-BE49-F238E27FC236}">
                            <a16:creationId xmlns:a16="http://schemas.microsoft.com/office/drawing/2014/main" id="{B18AE0CC-2A3C-4CDA-B7E4-2C2BF89C80F3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0" b="97449" l="616" r="99179">
                                    <a14:foregroundMark x1="2875" y1="38776" x2="7187" y2="58163"/>
                                  </a14:backgroundRemoval>
                                </a14:imgEffect>
                              </a14:imgLayer>
                            </a14:imgProps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>
                        <a:off x="3204747" y="4412505"/>
                        <a:ext cx="3237153" cy="1302838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49" name="Picture 48">
                        <a:extLst>
                          <a:ext uri="{FF2B5EF4-FFF2-40B4-BE49-F238E27FC236}">
                            <a16:creationId xmlns:a16="http://schemas.microsoft.com/office/drawing/2014/main" id="{5DC721C8-A9A1-494C-B5DD-94EC0C61BC50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460" b="97324" l="0" r="99688">
                                    <a14:foregroundMark x1="61778" y1="74939" x2="49142" y2="90754"/>
                                    <a14:foregroundMark x1="47738" y1="93187" x2="49142" y2="94161"/>
                                    <a14:foregroundMark x1="47270" y1="91971" x2="50234" y2="87591"/>
                                    <a14:foregroundMark x1="46646" y1="92701" x2="46178" y2="91727"/>
                                    <a14:foregroundMark x1="56006" y1="84672" x2="61466" y2="77372"/>
                                    <a14:foregroundMark x1="52730" y1="90268" x2="50702" y2="92701"/>
                                    <a14:foregroundMark x1="37285" y1="16302" x2="31513" y2="14599"/>
                                    <a14:foregroundMark x1="30265" y1="11922" x2="34633" y2="18248"/>
                                    <a14:foregroundMark x1="33697" y1="18248" x2="28549" y2="20681"/>
                                    <a14:foregroundMark x1="33229" y1="16302" x2="27457" y2="14355"/>
                                    <a14:foregroundMark x1="33697" y1="15328" x2="30265" y2="11192"/>
                                    <a14:foregroundMark x1="36193" y1="17032" x2="34165" y2="12652"/>
                                    <a14:foregroundMark x1="37285" y1="17518" x2="36349" y2="10462"/>
                                    <a14:foregroundMark x1="38222" y1="19465" x2="37285" y2="10219"/>
                                    <a14:foregroundMark x1="38846" y1="24088" x2="41342" y2="8029"/>
                                    <a14:foregroundMark x1="37285" y1="22384" x2="31201" y2="15085"/>
                                    <a14:foregroundMark x1="33073" y1="22628" x2="26989" y2="15085"/>
                                    <a14:foregroundMark x1="32761" y1="24331" x2="26365" y2="17518"/>
                                    <a14:foregroundMark x1="25585" y1="7299" x2="14509" y2="9002"/>
                                    <a14:foregroundMark x1="26053" y1="15085" x2="12480" y2="17762"/>
                                    <a14:foregroundMark x1="24025" y1="23114" x2="15757" y2="24818"/>
                                    <a14:foregroundMark x1="25429" y1="25547" x2="15601" y2="25547"/>
                                    <a14:foregroundMark x1="16537" y1="25791" x2="2652" y2="25791"/>
                                    <a14:foregroundMark x1="8892" y1="17518" x2="624" y2="15085"/>
                                    <a14:foregroundMark x1="7800" y1="9732" x2="1872" y2="4136"/>
                                    <a14:foregroundMark x1="16537" y1="28954" x2="3900" y2="24818"/>
                                    <a14:foregroundMark x1="14041" y1="31144" x2="780" y2="26277"/>
                                    <a14:foregroundMark x1="7332" y1="31387" x2="4368" y2="31387"/>
                                    <a14:foregroundMark x1="5148" y1="28710" x2="624" y2="24331"/>
                                    <a14:foregroundMark x1="2340" y1="29684" x2="3744" y2="19951"/>
                                    <a14:foregroundMark x1="1560" y1="23114" x2="1716" y2="35523"/>
                                  </a14:backgroundRemoval>
                                </a14:imgEffect>
                              </a14:imgLayer>
                            </a14:imgProps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16200000">
                        <a:off x="606866" y="2921728"/>
                        <a:ext cx="2429570" cy="1557805"/>
                      </a:xfrm>
                      <a:prstGeom prst="rect">
                        <a:avLst/>
                      </a:prstGeom>
                    </p:spPr>
                  </p:pic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4B2594BD-85B4-40B2-8249-A7D8992B77E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78520" y="5063924"/>
                        <a:ext cx="746822" cy="465517"/>
                        <a:chOff x="669337" y="5249826"/>
                        <a:chExt cx="746822" cy="465517"/>
                      </a:xfrm>
                    </p:grpSpPr>
                    <p:pic>
                      <p:nvPicPr>
                        <p:cNvPr id="51" name="Picture 50">
                          <a:extLst>
                            <a:ext uri="{FF2B5EF4-FFF2-40B4-BE49-F238E27FC236}">
                              <a16:creationId xmlns:a16="http://schemas.microsoft.com/office/drawing/2014/main" id="{4C67EDF6-9349-4586-AF85-9078F173D585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6">
                          <a:extLst>
                            <a:ext uri="{BEBA8EAE-BF5A-486C-A8C5-ECC9F3942E4B}">
                              <a14:imgProps xmlns:a14="http://schemas.microsoft.com/office/drawing/2010/main">
                                <a14:imgLayer r:embed="rId7">
                                  <a14:imgEffect>
                                    <a14:backgroundRemoval t="2885" b="88462" l="5340" r="98544"/>
                                  </a14:imgEffect>
                                </a14:imgLayer>
                              </a14:imgProps>
                            </a:ext>
                          </a:extLst>
                        </a:blip>
                        <a:stretch>
                          <a:fillRect/>
                        </a:stretch>
                      </p:blipFill>
                      <p:spPr>
                        <a:xfrm>
                          <a:off x="669337" y="5338307"/>
                          <a:ext cx="746822" cy="377036"/>
                        </a:xfrm>
                        <a:prstGeom prst="rect">
                          <a:avLst/>
                        </a:prstGeom>
                      </p:spPr>
                    </p:pic>
                    <p:sp>
                      <p:nvSpPr>
                        <p:cNvPr id="52" name="TextBox 51">
                          <a:extLst>
                            <a:ext uri="{FF2B5EF4-FFF2-40B4-BE49-F238E27FC236}">
                              <a16:creationId xmlns:a16="http://schemas.microsoft.com/office/drawing/2014/main" id="{2CF088F1-B7DF-4FB2-B510-96E5A8BA43B1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756145" y="5249826"/>
                          <a:ext cx="573206" cy="276999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200" dirty="0"/>
                            <a:t>4.7k</a:t>
                          </a:r>
                          <a:r>
                            <a:rPr lang="el-GR" sz="1200" i="0" dirty="0">
                              <a:solidFill>
                                <a:srgbClr val="202124"/>
                              </a:solidFill>
                              <a:effectLst/>
                            </a:rPr>
                            <a:t>Ω</a:t>
                          </a:r>
                          <a:endParaRPr lang="en-MY" sz="1200" dirty="0"/>
                        </a:p>
                      </p:txBody>
                    </p:sp>
                  </p:grpSp>
                  <p:sp>
                    <p:nvSpPr>
                      <p:cNvPr id="61" name="Freeform: Shape 60">
                        <a:extLst>
                          <a:ext uri="{FF2B5EF4-FFF2-40B4-BE49-F238E27FC236}">
                            <a16:creationId xmlns:a16="http://schemas.microsoft.com/office/drawing/2014/main" id="{4A3B093E-F5F9-47B0-89B1-8021B5D9CCF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13394" y="4655713"/>
                        <a:ext cx="3036315" cy="1361706"/>
                      </a:xfrm>
                      <a:custGeom>
                        <a:avLst/>
                        <a:gdLst>
                          <a:gd name="connsiteX0" fmla="*/ 352144 w 3036315"/>
                          <a:gd name="connsiteY0" fmla="*/ 283335 h 1361706"/>
                          <a:gd name="connsiteX1" fmla="*/ 352144 w 3036315"/>
                          <a:gd name="connsiteY1" fmla="*/ 425002 h 1361706"/>
                          <a:gd name="connsiteX2" fmla="*/ 191158 w 3036315"/>
                          <a:gd name="connsiteY2" fmla="*/ 437881 h 1361706"/>
                          <a:gd name="connsiteX3" fmla="*/ 49491 w 3036315"/>
                          <a:gd name="connsiteY3" fmla="*/ 444321 h 1361706"/>
                          <a:gd name="connsiteX4" fmla="*/ 10854 w 3036315"/>
                          <a:gd name="connsiteY4" fmla="*/ 714777 h 1361706"/>
                          <a:gd name="connsiteX5" fmla="*/ 17293 w 3036315"/>
                          <a:gd name="connsiteY5" fmla="*/ 998112 h 1361706"/>
                          <a:gd name="connsiteX6" fmla="*/ 197598 w 3036315"/>
                          <a:gd name="connsiteY6" fmla="*/ 1204174 h 1361706"/>
                          <a:gd name="connsiteX7" fmla="*/ 538888 w 3036315"/>
                          <a:gd name="connsiteY7" fmla="*/ 1242811 h 1361706"/>
                          <a:gd name="connsiteX8" fmla="*/ 2837767 w 3036315"/>
                          <a:gd name="connsiteY8" fmla="*/ 1275008 h 1361706"/>
                          <a:gd name="connsiteX9" fmla="*/ 2915040 w 3036315"/>
                          <a:gd name="connsiteY9" fmla="*/ 0 h 1361706"/>
                          <a:gd name="connsiteX10" fmla="*/ 2915040 w 3036315"/>
                          <a:gd name="connsiteY10" fmla="*/ 0 h 136170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3036315" h="1361706">
                            <a:moveTo>
                              <a:pt x="352144" y="283335"/>
                            </a:moveTo>
                            <a:cubicBezTo>
                              <a:pt x="365559" y="341289"/>
                              <a:pt x="378975" y="399244"/>
                              <a:pt x="352144" y="425002"/>
                            </a:cubicBezTo>
                            <a:cubicBezTo>
                              <a:pt x="325313" y="450760"/>
                              <a:pt x="241600" y="434661"/>
                              <a:pt x="191158" y="437881"/>
                            </a:cubicBezTo>
                            <a:cubicBezTo>
                              <a:pt x="140716" y="441101"/>
                              <a:pt x="79542" y="398172"/>
                              <a:pt x="49491" y="444321"/>
                            </a:cubicBezTo>
                            <a:cubicBezTo>
                              <a:pt x="19440" y="490470"/>
                              <a:pt x="16220" y="622479"/>
                              <a:pt x="10854" y="714777"/>
                            </a:cubicBezTo>
                            <a:cubicBezTo>
                              <a:pt x="5488" y="807076"/>
                              <a:pt x="-13831" y="916546"/>
                              <a:pt x="17293" y="998112"/>
                            </a:cubicBezTo>
                            <a:cubicBezTo>
                              <a:pt x="48417" y="1079678"/>
                              <a:pt x="110665" y="1163391"/>
                              <a:pt x="197598" y="1204174"/>
                            </a:cubicBezTo>
                            <a:cubicBezTo>
                              <a:pt x="284531" y="1244957"/>
                              <a:pt x="98860" y="1231005"/>
                              <a:pt x="538888" y="1242811"/>
                            </a:cubicBezTo>
                            <a:cubicBezTo>
                              <a:pt x="978916" y="1254617"/>
                              <a:pt x="2441742" y="1482143"/>
                              <a:pt x="2837767" y="1275008"/>
                            </a:cubicBezTo>
                            <a:cubicBezTo>
                              <a:pt x="3233792" y="1067873"/>
                              <a:pt x="2915040" y="0"/>
                              <a:pt x="2915040" y="0"/>
                            </a:cubicBezTo>
                            <a:lnTo>
                              <a:pt x="2915040" y="0"/>
                            </a:lnTo>
                          </a:path>
                        </a:pathLst>
                      </a:custGeom>
                      <a:ln w="28575">
                        <a:solidFill>
                          <a:srgbClr val="C00000"/>
                        </a:solidFill>
                      </a:ln>
                    </p:spPr>
                    <p:style>
                      <a:lnRef idx="1">
                        <a:schemeClr val="accent2"/>
                      </a:lnRef>
                      <a:fillRef idx="0">
                        <a:schemeClr val="accent2"/>
                      </a:fillRef>
                      <a:effectRef idx="0">
                        <a:schemeClr val="accent2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 dirty="0"/>
                      </a:p>
                    </p:txBody>
                  </p:sp>
                  <p:sp>
                    <p:nvSpPr>
                      <p:cNvPr id="64" name="Freeform: Shape 63">
                        <a:extLst>
                          <a:ext uri="{FF2B5EF4-FFF2-40B4-BE49-F238E27FC236}">
                            <a16:creationId xmlns:a16="http://schemas.microsoft.com/office/drawing/2014/main" id="{49937A5A-DDE2-4E99-B922-EAE8E2EE8A4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94930" y="4655713"/>
                        <a:ext cx="3252928" cy="1204683"/>
                      </a:xfrm>
                      <a:custGeom>
                        <a:avLst/>
                        <a:gdLst>
                          <a:gd name="connsiteX0" fmla="*/ 5836 w 3252928"/>
                          <a:gd name="connsiteY0" fmla="*/ 289774 h 1204683"/>
                          <a:gd name="connsiteX1" fmla="*/ 12276 w 3252928"/>
                          <a:gd name="connsiteY1" fmla="*/ 412124 h 1204683"/>
                          <a:gd name="connsiteX2" fmla="*/ 115307 w 3252928"/>
                          <a:gd name="connsiteY2" fmla="*/ 431442 h 1204683"/>
                          <a:gd name="connsiteX3" fmla="*/ 153943 w 3252928"/>
                          <a:gd name="connsiteY3" fmla="*/ 450760 h 1204683"/>
                          <a:gd name="connsiteX4" fmla="*/ 166822 w 3252928"/>
                          <a:gd name="connsiteY4" fmla="*/ 708338 h 1204683"/>
                          <a:gd name="connsiteX5" fmla="*/ 179701 w 3252928"/>
                          <a:gd name="connsiteY5" fmla="*/ 998112 h 1204683"/>
                          <a:gd name="connsiteX6" fmla="*/ 520991 w 3252928"/>
                          <a:gd name="connsiteY6" fmla="*/ 1159098 h 1204683"/>
                          <a:gd name="connsiteX7" fmla="*/ 926676 w 3252928"/>
                          <a:gd name="connsiteY7" fmla="*/ 1171977 h 1204683"/>
                          <a:gd name="connsiteX8" fmla="*/ 1454709 w 3252928"/>
                          <a:gd name="connsiteY8" fmla="*/ 1204174 h 1204683"/>
                          <a:gd name="connsiteX9" fmla="*/ 1834636 w 3252928"/>
                          <a:gd name="connsiteY9" fmla="*/ 1184856 h 1204683"/>
                          <a:gd name="connsiteX10" fmla="*/ 2246760 w 3252928"/>
                          <a:gd name="connsiteY10" fmla="*/ 1101143 h 1204683"/>
                          <a:gd name="connsiteX11" fmla="*/ 2381988 w 3252928"/>
                          <a:gd name="connsiteY11" fmla="*/ 978794 h 1204683"/>
                          <a:gd name="connsiteX12" fmla="*/ 2491459 w 3252928"/>
                          <a:gd name="connsiteY12" fmla="*/ 766293 h 1204683"/>
                          <a:gd name="connsiteX13" fmla="*/ 2530095 w 3252928"/>
                          <a:gd name="connsiteY13" fmla="*/ 585988 h 1204683"/>
                          <a:gd name="connsiteX14" fmla="*/ 2588050 w 3252928"/>
                          <a:gd name="connsiteY14" fmla="*/ 379926 h 1204683"/>
                          <a:gd name="connsiteX15" fmla="*/ 2678202 w 3252928"/>
                          <a:gd name="connsiteY15" fmla="*/ 289774 h 1204683"/>
                          <a:gd name="connsiteX16" fmla="*/ 2884264 w 3252928"/>
                          <a:gd name="connsiteY16" fmla="*/ 251138 h 1204683"/>
                          <a:gd name="connsiteX17" fmla="*/ 3045250 w 3252928"/>
                          <a:gd name="connsiteY17" fmla="*/ 212501 h 1204683"/>
                          <a:gd name="connsiteX18" fmla="*/ 3161160 w 3252928"/>
                          <a:gd name="connsiteY18" fmla="*/ 180304 h 1204683"/>
                          <a:gd name="connsiteX19" fmla="*/ 3244873 w 3252928"/>
                          <a:gd name="connsiteY19" fmla="*/ 115910 h 1204683"/>
                          <a:gd name="connsiteX20" fmla="*/ 3244873 w 3252928"/>
                          <a:gd name="connsiteY20" fmla="*/ 0 h 120468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</a:cxnLst>
                        <a:rect l="l" t="t" r="r" b="b"/>
                        <a:pathLst>
                          <a:path w="3252928" h="1204683">
                            <a:moveTo>
                              <a:pt x="5836" y="289774"/>
                            </a:moveTo>
                            <a:cubicBezTo>
                              <a:pt x="-67" y="339143"/>
                              <a:pt x="-5969" y="388513"/>
                              <a:pt x="12276" y="412124"/>
                            </a:cubicBezTo>
                            <a:cubicBezTo>
                              <a:pt x="30521" y="435735"/>
                              <a:pt x="91696" y="425003"/>
                              <a:pt x="115307" y="431442"/>
                            </a:cubicBezTo>
                            <a:cubicBezTo>
                              <a:pt x="138918" y="437881"/>
                              <a:pt x="145357" y="404611"/>
                              <a:pt x="153943" y="450760"/>
                            </a:cubicBezTo>
                            <a:cubicBezTo>
                              <a:pt x="162529" y="496909"/>
                              <a:pt x="162529" y="617113"/>
                              <a:pt x="166822" y="708338"/>
                            </a:cubicBezTo>
                            <a:cubicBezTo>
                              <a:pt x="171115" y="799563"/>
                              <a:pt x="120673" y="922985"/>
                              <a:pt x="179701" y="998112"/>
                            </a:cubicBezTo>
                            <a:cubicBezTo>
                              <a:pt x="238729" y="1073239"/>
                              <a:pt x="396495" y="1130121"/>
                              <a:pt x="520991" y="1159098"/>
                            </a:cubicBezTo>
                            <a:cubicBezTo>
                              <a:pt x="645487" y="1188076"/>
                              <a:pt x="771056" y="1164464"/>
                              <a:pt x="926676" y="1171977"/>
                            </a:cubicBezTo>
                            <a:cubicBezTo>
                              <a:pt x="1082296" y="1179490"/>
                              <a:pt x="1303382" y="1202028"/>
                              <a:pt x="1454709" y="1204174"/>
                            </a:cubicBezTo>
                            <a:cubicBezTo>
                              <a:pt x="1606036" y="1206320"/>
                              <a:pt x="1702628" y="1202028"/>
                              <a:pt x="1834636" y="1184856"/>
                            </a:cubicBezTo>
                            <a:cubicBezTo>
                              <a:pt x="1966644" y="1167684"/>
                              <a:pt x="2155535" y="1135487"/>
                              <a:pt x="2246760" y="1101143"/>
                            </a:cubicBezTo>
                            <a:cubicBezTo>
                              <a:pt x="2337985" y="1066799"/>
                              <a:pt x="2341205" y="1034602"/>
                              <a:pt x="2381988" y="978794"/>
                            </a:cubicBezTo>
                            <a:cubicBezTo>
                              <a:pt x="2422771" y="922986"/>
                              <a:pt x="2466775" y="831761"/>
                              <a:pt x="2491459" y="766293"/>
                            </a:cubicBezTo>
                            <a:cubicBezTo>
                              <a:pt x="2516143" y="700825"/>
                              <a:pt x="2513996" y="650383"/>
                              <a:pt x="2530095" y="585988"/>
                            </a:cubicBezTo>
                            <a:cubicBezTo>
                              <a:pt x="2546194" y="521593"/>
                              <a:pt x="2563366" y="429295"/>
                              <a:pt x="2588050" y="379926"/>
                            </a:cubicBezTo>
                            <a:cubicBezTo>
                              <a:pt x="2612734" y="330557"/>
                              <a:pt x="2628833" y="311239"/>
                              <a:pt x="2678202" y="289774"/>
                            </a:cubicBezTo>
                            <a:cubicBezTo>
                              <a:pt x="2727571" y="268309"/>
                              <a:pt x="2823089" y="264017"/>
                              <a:pt x="2884264" y="251138"/>
                            </a:cubicBezTo>
                            <a:cubicBezTo>
                              <a:pt x="2945439" y="238259"/>
                              <a:pt x="2999101" y="224307"/>
                              <a:pt x="3045250" y="212501"/>
                            </a:cubicBezTo>
                            <a:cubicBezTo>
                              <a:pt x="3091399" y="200695"/>
                              <a:pt x="3127889" y="196403"/>
                              <a:pt x="3161160" y="180304"/>
                            </a:cubicBezTo>
                            <a:cubicBezTo>
                              <a:pt x="3194431" y="164205"/>
                              <a:pt x="3230921" y="145961"/>
                              <a:pt x="3244873" y="115910"/>
                            </a:cubicBezTo>
                            <a:cubicBezTo>
                              <a:pt x="3258825" y="85859"/>
                              <a:pt x="3251849" y="42929"/>
                              <a:pt x="3244873" y="0"/>
                            </a:cubicBezTo>
                          </a:path>
                        </a:pathLst>
                      </a:custGeom>
                      <a:ln w="28575"/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 dirty="0"/>
                      </a:p>
                    </p:txBody>
                  </p:sp>
                  <p:grpSp>
                    <p:nvGrpSpPr>
                      <p:cNvPr id="135" name="Group 134">
                        <a:extLst>
                          <a:ext uri="{FF2B5EF4-FFF2-40B4-BE49-F238E27FC236}">
                            <a16:creationId xmlns:a16="http://schemas.microsoft.com/office/drawing/2014/main" id="{2810212A-C843-4D46-82CD-CBBA357C6AA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741337" y="893954"/>
                        <a:ext cx="1802131" cy="2402842"/>
                        <a:chOff x="5741337" y="893954"/>
                        <a:chExt cx="1802131" cy="2402842"/>
                      </a:xfrm>
                    </p:grpSpPr>
                    <p:grpSp>
                      <p:nvGrpSpPr>
                        <p:cNvPr id="134" name="Group 133">
                          <a:extLst>
                            <a:ext uri="{FF2B5EF4-FFF2-40B4-BE49-F238E27FC236}">
                              <a16:creationId xmlns:a16="http://schemas.microsoft.com/office/drawing/2014/main" id="{001AF157-B3C9-4679-B00B-B57EF74C306D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5741337" y="893954"/>
                          <a:ext cx="1802131" cy="2402842"/>
                          <a:chOff x="5741337" y="1026158"/>
                          <a:chExt cx="1802131" cy="2402842"/>
                        </a:xfrm>
                      </p:grpSpPr>
                      <p:pic>
                        <p:nvPicPr>
                          <p:cNvPr id="7" name="Picture 6">
                            <a:extLst>
                              <a:ext uri="{FF2B5EF4-FFF2-40B4-BE49-F238E27FC236}">
                                <a16:creationId xmlns:a16="http://schemas.microsoft.com/office/drawing/2014/main" id="{C99F5A65-009A-4DB5-A59A-0D3A5687A354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8">
                            <a:extLst>
                              <a:ext uri="{BEBA8EAE-BF5A-486C-A8C5-ECC9F3942E4B}">
                                <a14:imgProps xmlns:a14="http://schemas.microsoft.com/office/drawing/2010/main">
                                  <a14:imgLayer r:embed="rId9">
                                    <a14:imgEffect>
                                      <a14:backgroundRemoval t="10707" b="90707" l="5091" r="97697">
                                        <a14:foregroundMark x1="7818" y1="29333" x2="5697" y2="34020"/>
                                        <a14:foregroundMark x1="10273" y1="46263" x2="5909" y2="46263"/>
                                        <a14:foregroundMark x1="82970" y1="28242" x2="84848" y2="28566"/>
                                        <a14:foregroundMark x1="83909" y1="66020" x2="84515" y2="70747"/>
                                        <a14:foregroundMark x1="87455" y1="48768" x2="97576" y2="49576"/>
                                        <a14:foregroundMark x1="88273" y1="48000" x2="92152" y2="46263"/>
                                        <a14:foregroundMark x1="7455" y1="48000" x2="7455" y2="48000"/>
                                        <a14:foregroundMark x1="8636" y1="50505" x2="8636" y2="50505"/>
                                        <a14:foregroundMark x1="9091" y1="50990" x2="7212" y2="50990"/>
                                        <a14:foregroundMark x1="10152" y1="54909" x2="7697" y2="54263"/>
                                        <a14:foregroundMark x1="10152" y1="52081" x2="7212" y2="52566"/>
                                        <a14:foregroundMark x1="10394" y1="55354" x2="6758" y2="55677"/>
                                        <a14:foregroundMark x1="9818" y1="60848" x2="8848" y2="71677"/>
                                        <a14:foregroundMark x1="6758" y1="60242" x2="5091" y2="59596"/>
                                        <a14:foregroundMark x1="18152" y1="19152" x2="16758" y2="17899"/>
                                        <a14:foregroundMark x1="59091" y1="20081" x2="60152" y2="19758"/>
                                        <a14:foregroundMark x1="65091" y1="19434" x2="66758" y2="19313"/>
                                        <a14:backgroundMark x1="87697" y1="26343" x2="85091" y2="18343"/>
                                      </a14:backgroundRemoval>
                                    </a14:imgEffect>
                                  </a14:imgLayer>
                                </a14:imgProps>
                              </a:ex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tretch>
                            <a:fillRect/>
                          </a:stretch>
                        </p:blipFill>
                        <p:spPr>
                          <a:xfrm rot="16200000">
                            <a:off x="5440982" y="1326513"/>
                            <a:ext cx="2402842" cy="1802131"/>
                          </a:xfrm>
                          <a:prstGeom prst="rect">
                            <a:avLst/>
                          </a:prstGeom>
                        </p:spPr>
                      </p:pic>
                      <p:sp>
                        <p:nvSpPr>
                          <p:cNvPr id="109" name="TextBox 108">
                            <a:extLst>
                              <a:ext uri="{FF2B5EF4-FFF2-40B4-BE49-F238E27FC236}">
                                <a16:creationId xmlns:a16="http://schemas.microsoft.com/office/drawing/2014/main" id="{B7EE747F-BF37-4237-9459-103785E6813D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342331" y="2069061"/>
                            <a:ext cx="600144" cy="369332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dirty="0"/>
                              <a:t>DTU</a:t>
                            </a:r>
                            <a:endParaRPr lang="en-MY" dirty="0"/>
                          </a:p>
                        </p:txBody>
                      </p:sp>
                    </p:grpSp>
                    <p:sp>
                      <p:nvSpPr>
                        <p:cNvPr id="110" name="TextBox 109">
                          <a:extLst>
                            <a:ext uri="{FF2B5EF4-FFF2-40B4-BE49-F238E27FC236}">
                              <a16:creationId xmlns:a16="http://schemas.microsoft.com/office/drawing/2014/main" id="{51148062-22A3-4551-A447-12F1EB6E1E6E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6383054" y="2836375"/>
                          <a:ext cx="600144" cy="184666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600" b="1" dirty="0">
                              <a:solidFill>
                                <a:schemeClr val="bg1"/>
                              </a:solidFill>
                            </a:rPr>
                            <a:t>24V G R T</a:t>
                          </a:r>
                          <a:endParaRPr lang="en-MY" sz="600" b="1" dirty="0">
                            <a:solidFill>
                              <a:schemeClr val="bg1"/>
                            </a:solidFill>
                          </a:endParaRPr>
                        </a:p>
                      </p:txBody>
                    </p:sp>
                  </p:grpSp>
                  <p:sp>
                    <p:nvSpPr>
                      <p:cNvPr id="111" name="TextBox 110">
                        <a:extLst>
                          <a:ext uri="{FF2B5EF4-FFF2-40B4-BE49-F238E27FC236}">
                            <a16:creationId xmlns:a16="http://schemas.microsoft.com/office/drawing/2014/main" id="{E4EFA929-C34A-4AD4-A5ED-175CC51CACE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510371" y="4877789"/>
                        <a:ext cx="1618789" cy="36933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dirty="0"/>
                          <a:t>STM32 Blue Pill</a:t>
                        </a:r>
                        <a:endParaRPr lang="en-MY" dirty="0"/>
                      </a:p>
                    </p:txBody>
                  </p:sp>
                  <p:grpSp>
                    <p:nvGrpSpPr>
                      <p:cNvPr id="130" name="Group 129">
                        <a:extLst>
                          <a:ext uri="{FF2B5EF4-FFF2-40B4-BE49-F238E27FC236}">
                            <a16:creationId xmlns:a16="http://schemas.microsoft.com/office/drawing/2014/main" id="{707A3DAC-DABE-437C-8E6C-D8B1AD560AA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918799" y="-9411"/>
                        <a:ext cx="7656194" cy="3956293"/>
                        <a:chOff x="2918799" y="485889"/>
                        <a:chExt cx="7656194" cy="3956293"/>
                      </a:xfrm>
                    </p:grpSpPr>
                    <p:grpSp>
                      <p:nvGrpSpPr>
                        <p:cNvPr id="45" name="Group 44">
                          <a:extLst>
                            <a:ext uri="{FF2B5EF4-FFF2-40B4-BE49-F238E27FC236}">
                              <a16:creationId xmlns:a16="http://schemas.microsoft.com/office/drawing/2014/main" id="{FC1C9BE1-9956-49D5-8707-35FA96A8EAD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423238" y="806824"/>
                          <a:ext cx="2151755" cy="2934025"/>
                          <a:chOff x="8423238" y="806824"/>
                          <a:chExt cx="2151755" cy="2934025"/>
                        </a:xfrm>
                      </p:grpSpPr>
                      <p:sp>
                        <p:nvSpPr>
                          <p:cNvPr id="10" name="Rectangle 9">
                            <a:extLst>
                              <a:ext uri="{FF2B5EF4-FFF2-40B4-BE49-F238E27FC236}">
                                <a16:creationId xmlns:a16="http://schemas.microsoft.com/office/drawing/2014/main" id="{F24FE8FC-2452-4113-8AC6-20220004C24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423238" y="806824"/>
                            <a:ext cx="699247" cy="2893807"/>
                          </a:xfrm>
                          <a:prstGeom prst="rect">
                            <a:avLst/>
                          </a:prstGeom>
                        </p:spPr>
                        <p:style>
                          <a:lnRef idx="3">
                            <a:schemeClr val="lt1"/>
                          </a:lnRef>
                          <a:fillRef idx="1">
                            <a:schemeClr val="accent6"/>
                          </a:fillRef>
                          <a:effectRef idx="1">
                            <a:schemeClr val="accent6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 dirty="0"/>
                          </a:p>
                        </p:txBody>
                      </p:sp>
                      <p:sp>
                        <p:nvSpPr>
                          <p:cNvPr id="11" name="Rectangle 10">
                            <a:extLst>
                              <a:ext uri="{FF2B5EF4-FFF2-40B4-BE49-F238E27FC236}">
                                <a16:creationId xmlns:a16="http://schemas.microsoft.com/office/drawing/2014/main" id="{4F019A35-0EA8-45B0-A201-66D026095AD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875746" y="806824"/>
                            <a:ext cx="699247" cy="2893807"/>
                          </a:xfrm>
                          <a:prstGeom prst="rect">
                            <a:avLst/>
                          </a:prstGeom>
                        </p:spPr>
                        <p:style>
                          <a:lnRef idx="3">
                            <a:schemeClr val="lt1"/>
                          </a:lnRef>
                          <a:fillRef idx="1">
                            <a:schemeClr val="accent6"/>
                          </a:fillRef>
                          <a:effectRef idx="1">
                            <a:schemeClr val="accent6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grpSp>
                        <p:nvGrpSpPr>
                          <p:cNvPr id="16" name="Group 15">
                            <a:extLst>
                              <a:ext uri="{FF2B5EF4-FFF2-40B4-BE49-F238E27FC236}">
                                <a16:creationId xmlns:a16="http://schemas.microsoft.com/office/drawing/2014/main" id="{F951EBD8-A8F8-44EC-ADF6-EF5393B2F151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8600458" y="3464169"/>
                            <a:ext cx="344805" cy="123092"/>
                            <a:chOff x="8556171" y="3429000"/>
                            <a:chExt cx="344805" cy="123092"/>
                          </a:xfrm>
                        </p:grpSpPr>
                        <p:sp>
                          <p:nvSpPr>
                            <p:cNvPr id="12" name="Rectangle 11">
                              <a:extLst>
                                <a:ext uri="{FF2B5EF4-FFF2-40B4-BE49-F238E27FC236}">
                                  <a16:creationId xmlns:a16="http://schemas.microsoft.com/office/drawing/2014/main" id="{7A453119-8250-4CF9-82CE-C4E855FFFA01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556171" y="3429000"/>
                              <a:ext cx="85411" cy="123092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MY"/>
                            </a:p>
                          </p:txBody>
                        </p:sp>
                        <p:sp>
                          <p:nvSpPr>
                            <p:cNvPr id="13" name="Rectangle 12">
                              <a:extLst>
                                <a:ext uri="{FF2B5EF4-FFF2-40B4-BE49-F238E27FC236}">
                                  <a16:creationId xmlns:a16="http://schemas.microsoft.com/office/drawing/2014/main" id="{1362580F-68BE-43D0-BBDA-BF1B69EDEF00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647256" y="3429000"/>
                              <a:ext cx="85411" cy="123092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MY"/>
                            </a:p>
                          </p:txBody>
                        </p:sp>
                        <p:sp>
                          <p:nvSpPr>
                            <p:cNvPr id="14" name="Rectangle 13">
                              <a:extLst>
                                <a:ext uri="{FF2B5EF4-FFF2-40B4-BE49-F238E27FC236}">
                                  <a16:creationId xmlns:a16="http://schemas.microsoft.com/office/drawing/2014/main" id="{7A1A7A03-30BB-4999-A9F1-A6942C730B45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732667" y="3429000"/>
                              <a:ext cx="85411" cy="123092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MY"/>
                            </a:p>
                          </p:txBody>
                        </p:sp>
                        <p:sp>
                          <p:nvSpPr>
                            <p:cNvPr id="15" name="Rectangle 14">
                              <a:extLst>
                                <a:ext uri="{FF2B5EF4-FFF2-40B4-BE49-F238E27FC236}">
                                  <a16:creationId xmlns:a16="http://schemas.microsoft.com/office/drawing/2014/main" id="{B634DC6C-E2BE-4125-A90E-8AB785E90182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815565" y="3429000"/>
                              <a:ext cx="85411" cy="123092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MY"/>
                            </a:p>
                          </p:txBody>
                        </p:sp>
                      </p:grpSp>
                      <p:grpSp>
                        <p:nvGrpSpPr>
                          <p:cNvPr id="17" name="Group 16">
                            <a:extLst>
                              <a:ext uri="{FF2B5EF4-FFF2-40B4-BE49-F238E27FC236}">
                                <a16:creationId xmlns:a16="http://schemas.microsoft.com/office/drawing/2014/main" id="{29807C87-E9EE-45AB-AD77-FE445E28CCDC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 rot="5400000">
                            <a:off x="8855801" y="3188257"/>
                            <a:ext cx="170822" cy="123092"/>
                            <a:chOff x="8647256" y="3429000"/>
                            <a:chExt cx="170822" cy="123092"/>
                          </a:xfrm>
                        </p:grpSpPr>
                        <p:sp>
                          <p:nvSpPr>
                            <p:cNvPr id="19" name="Rectangle 18">
                              <a:extLst>
                                <a:ext uri="{FF2B5EF4-FFF2-40B4-BE49-F238E27FC236}">
                                  <a16:creationId xmlns:a16="http://schemas.microsoft.com/office/drawing/2014/main" id="{DADC40EF-FFBB-4FFB-B18B-AD2DA88EE273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647256" y="3429000"/>
                              <a:ext cx="85411" cy="123092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MY" dirty="0"/>
                            </a:p>
                          </p:txBody>
                        </p:sp>
                        <p:sp>
                          <p:nvSpPr>
                            <p:cNvPr id="20" name="Rectangle 19">
                              <a:extLst>
                                <a:ext uri="{FF2B5EF4-FFF2-40B4-BE49-F238E27FC236}">
                                  <a16:creationId xmlns:a16="http://schemas.microsoft.com/office/drawing/2014/main" id="{40FAB43B-5228-4CF2-8A5C-371A9E7B5F37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732667" y="3429000"/>
                              <a:ext cx="85411" cy="123092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MY"/>
                            </a:p>
                          </p:txBody>
                        </p:sp>
                      </p:grpSp>
                      <p:grpSp>
                        <p:nvGrpSpPr>
                          <p:cNvPr id="22" name="Group 21">
                            <a:extLst>
                              <a:ext uri="{FF2B5EF4-FFF2-40B4-BE49-F238E27FC236}">
                                <a16:creationId xmlns:a16="http://schemas.microsoft.com/office/drawing/2014/main" id="{8405BE04-A5A8-44C6-BF50-6593C8771368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 rot="10800000">
                            <a:off x="10139958" y="3464169"/>
                            <a:ext cx="170822" cy="123092"/>
                            <a:chOff x="8647256" y="3429000"/>
                            <a:chExt cx="170822" cy="123092"/>
                          </a:xfrm>
                        </p:grpSpPr>
                        <p:sp>
                          <p:nvSpPr>
                            <p:cNvPr id="23" name="Rectangle 22">
                              <a:extLst>
                                <a:ext uri="{FF2B5EF4-FFF2-40B4-BE49-F238E27FC236}">
                                  <a16:creationId xmlns:a16="http://schemas.microsoft.com/office/drawing/2014/main" id="{1C47AEE4-70D2-47D2-9A64-D043DA402DDC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647256" y="3429000"/>
                              <a:ext cx="85411" cy="123092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MY" dirty="0"/>
                            </a:p>
                          </p:txBody>
                        </p:sp>
                        <p:sp>
                          <p:nvSpPr>
                            <p:cNvPr id="24" name="Rectangle 23">
                              <a:extLst>
                                <a:ext uri="{FF2B5EF4-FFF2-40B4-BE49-F238E27FC236}">
                                  <a16:creationId xmlns:a16="http://schemas.microsoft.com/office/drawing/2014/main" id="{75F66F29-F56D-4365-9B9D-C5A8BE50CD0F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732667" y="3429000"/>
                              <a:ext cx="85411" cy="123092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MY"/>
                            </a:p>
                          </p:txBody>
                        </p:sp>
                      </p:grpSp>
                      <p:sp>
                        <p:nvSpPr>
                          <p:cNvPr id="25" name="Oval 24">
                            <a:extLst>
                              <a:ext uri="{FF2B5EF4-FFF2-40B4-BE49-F238E27FC236}">
                                <a16:creationId xmlns:a16="http://schemas.microsoft.com/office/drawing/2014/main" id="{3531C71E-26AE-4CCE-9C18-6058E392B36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685869" y="1026157"/>
                            <a:ext cx="193797" cy="213612"/>
                          </a:xfrm>
                          <a:prstGeom prst="ellipse">
                            <a:avLst/>
                          </a:prstGeom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26" name="Oval 25">
                            <a:extLst>
                              <a:ext uri="{FF2B5EF4-FFF2-40B4-BE49-F238E27FC236}">
                                <a16:creationId xmlns:a16="http://schemas.microsoft.com/office/drawing/2014/main" id="{25EA37CF-8BCC-4BDD-862B-479F5055033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685869" y="1361265"/>
                            <a:ext cx="193797" cy="213612"/>
                          </a:xfrm>
                          <a:prstGeom prst="ellipse">
                            <a:avLst/>
                          </a:prstGeom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27" name="Oval 26">
                            <a:extLst>
                              <a:ext uri="{FF2B5EF4-FFF2-40B4-BE49-F238E27FC236}">
                                <a16:creationId xmlns:a16="http://schemas.microsoft.com/office/drawing/2014/main" id="{AA973B77-4136-4EB3-885E-4D240644028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685868" y="1703831"/>
                            <a:ext cx="193797" cy="213612"/>
                          </a:xfrm>
                          <a:prstGeom prst="ellipse">
                            <a:avLst/>
                          </a:prstGeom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28" name="Oval 27">
                            <a:extLst>
                              <a:ext uri="{FF2B5EF4-FFF2-40B4-BE49-F238E27FC236}">
                                <a16:creationId xmlns:a16="http://schemas.microsoft.com/office/drawing/2014/main" id="{E636F010-8044-40EE-92CE-E0882D52CF8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685867" y="2046397"/>
                            <a:ext cx="193797" cy="213612"/>
                          </a:xfrm>
                          <a:prstGeom prst="ellipse">
                            <a:avLst/>
                          </a:prstGeom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29" name="Oval 28">
                            <a:extLst>
                              <a:ext uri="{FF2B5EF4-FFF2-40B4-BE49-F238E27FC236}">
                                <a16:creationId xmlns:a16="http://schemas.microsoft.com/office/drawing/2014/main" id="{88CCEC2D-5C70-4010-A588-1244F29E678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675962" y="2382070"/>
                            <a:ext cx="193797" cy="213612"/>
                          </a:xfrm>
                          <a:prstGeom prst="ellipse">
                            <a:avLst/>
                          </a:prstGeom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30" name="Oval 29">
                            <a:extLst>
                              <a:ext uri="{FF2B5EF4-FFF2-40B4-BE49-F238E27FC236}">
                                <a16:creationId xmlns:a16="http://schemas.microsoft.com/office/drawing/2014/main" id="{755EE10F-DC0A-40C8-B6AA-C11383936B5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685867" y="2709507"/>
                            <a:ext cx="193797" cy="213612"/>
                          </a:xfrm>
                          <a:prstGeom prst="ellipse">
                            <a:avLst/>
                          </a:prstGeom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31" name="Oval 30">
                            <a:extLst>
                              <a:ext uri="{FF2B5EF4-FFF2-40B4-BE49-F238E27FC236}">
                                <a16:creationId xmlns:a16="http://schemas.microsoft.com/office/drawing/2014/main" id="{88B61FAD-130B-4F05-9CA1-FA882ADAD3E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10128203" y="1026157"/>
                            <a:ext cx="193797" cy="213612"/>
                          </a:xfrm>
                          <a:prstGeom prst="ellipse">
                            <a:avLst/>
                          </a:prstGeom>
                          <a:solidFill>
                            <a:schemeClr val="bg2"/>
                          </a:solidFill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32" name="Oval 31">
                            <a:extLst>
                              <a:ext uri="{FF2B5EF4-FFF2-40B4-BE49-F238E27FC236}">
                                <a16:creationId xmlns:a16="http://schemas.microsoft.com/office/drawing/2014/main" id="{8037BF98-D026-4569-9B3B-0B6A96F8729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10128203" y="1361265"/>
                            <a:ext cx="193797" cy="213612"/>
                          </a:xfrm>
                          <a:prstGeom prst="ellipse">
                            <a:avLst/>
                          </a:prstGeom>
                          <a:solidFill>
                            <a:schemeClr val="bg2"/>
                          </a:solidFill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33" name="Oval 32">
                            <a:extLst>
                              <a:ext uri="{FF2B5EF4-FFF2-40B4-BE49-F238E27FC236}">
                                <a16:creationId xmlns:a16="http://schemas.microsoft.com/office/drawing/2014/main" id="{090C6DFA-67D7-45EC-8ECD-14BB4B824C9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10128202" y="1703831"/>
                            <a:ext cx="193797" cy="213612"/>
                          </a:xfrm>
                          <a:prstGeom prst="ellipse">
                            <a:avLst/>
                          </a:prstGeom>
                          <a:solidFill>
                            <a:schemeClr val="bg2"/>
                          </a:solidFill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34" name="Oval 33">
                            <a:extLst>
                              <a:ext uri="{FF2B5EF4-FFF2-40B4-BE49-F238E27FC236}">
                                <a16:creationId xmlns:a16="http://schemas.microsoft.com/office/drawing/2014/main" id="{9C0350DD-D4C4-4BA1-9EC2-589BFEF5FEF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10128201" y="2046397"/>
                            <a:ext cx="193797" cy="213612"/>
                          </a:xfrm>
                          <a:prstGeom prst="ellipse">
                            <a:avLst/>
                          </a:prstGeom>
                          <a:solidFill>
                            <a:schemeClr val="bg2"/>
                          </a:solidFill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35" name="Oval 34">
                            <a:extLst>
                              <a:ext uri="{FF2B5EF4-FFF2-40B4-BE49-F238E27FC236}">
                                <a16:creationId xmlns:a16="http://schemas.microsoft.com/office/drawing/2014/main" id="{DA16784C-CFB8-4B85-9291-2BA1F42811B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10118296" y="2382070"/>
                            <a:ext cx="193797" cy="213612"/>
                          </a:xfrm>
                          <a:prstGeom prst="ellipse">
                            <a:avLst/>
                          </a:prstGeom>
                          <a:solidFill>
                            <a:schemeClr val="bg2"/>
                          </a:solidFill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36" name="Oval 35">
                            <a:extLst>
                              <a:ext uri="{FF2B5EF4-FFF2-40B4-BE49-F238E27FC236}">
                                <a16:creationId xmlns:a16="http://schemas.microsoft.com/office/drawing/2014/main" id="{8C86F5BC-6B57-48B5-B5B2-B4CBA973F98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10128201" y="2709507"/>
                            <a:ext cx="193797" cy="213612"/>
                          </a:xfrm>
                          <a:prstGeom prst="ellipse">
                            <a:avLst/>
                          </a:prstGeom>
                          <a:solidFill>
                            <a:schemeClr val="bg2"/>
                          </a:solidFill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37" name="TextBox 36">
                            <a:extLst>
                              <a:ext uri="{FF2B5EF4-FFF2-40B4-BE49-F238E27FC236}">
                                <a16:creationId xmlns:a16="http://schemas.microsoft.com/office/drawing/2014/main" id="{803BF75B-EA01-4EB6-AAE1-2979BD155686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8548819" y="3086573"/>
                            <a:ext cx="422241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dirty="0">
                                <a:solidFill>
                                  <a:schemeClr val="bg1"/>
                                </a:solidFill>
                              </a:rPr>
                              <a:t>Drive</a:t>
                            </a:r>
                            <a:endParaRPr lang="en-MY" sz="800" dirty="0">
                              <a:solidFill>
                                <a:schemeClr val="bg1"/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38" name="TextBox 37">
                            <a:extLst>
                              <a:ext uri="{FF2B5EF4-FFF2-40B4-BE49-F238E27FC236}">
                                <a16:creationId xmlns:a16="http://schemas.microsoft.com/office/drawing/2014/main" id="{110CA6C4-73DB-4ABA-B3E3-D0B51ED9AE64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8704012" y="3188034"/>
                            <a:ext cx="284107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dirty="0">
                                <a:solidFill>
                                  <a:schemeClr val="bg1"/>
                                </a:solidFill>
                              </a:rPr>
                              <a:t>G</a:t>
                            </a:r>
                            <a:endParaRPr lang="en-MY" sz="800" dirty="0">
                              <a:solidFill>
                                <a:schemeClr val="bg1"/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39" name="TextBox 38">
                            <a:extLst>
                              <a:ext uri="{FF2B5EF4-FFF2-40B4-BE49-F238E27FC236}">
                                <a16:creationId xmlns:a16="http://schemas.microsoft.com/office/drawing/2014/main" id="{8EDBEF1E-4740-4D79-BDE8-FEB35F93C624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10139958" y="3525249"/>
                            <a:ext cx="422241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dirty="0">
                                <a:solidFill>
                                  <a:schemeClr val="bg1"/>
                                </a:solidFill>
                              </a:rPr>
                              <a:t>Drive</a:t>
                            </a:r>
                            <a:endParaRPr lang="en-MY" sz="800" dirty="0">
                              <a:solidFill>
                                <a:schemeClr val="bg1"/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0" name="TextBox 39">
                            <a:extLst>
                              <a:ext uri="{FF2B5EF4-FFF2-40B4-BE49-F238E27FC236}">
                                <a16:creationId xmlns:a16="http://schemas.microsoft.com/office/drawing/2014/main" id="{BC0AB5B7-C488-476D-9D0A-57D6F7B5818E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10056131" y="3525405"/>
                            <a:ext cx="284107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dirty="0">
                                <a:solidFill>
                                  <a:schemeClr val="bg1"/>
                                </a:solidFill>
                              </a:rPr>
                              <a:t>G</a:t>
                            </a:r>
                            <a:endParaRPr lang="en-MY" sz="800" dirty="0">
                              <a:solidFill>
                                <a:schemeClr val="bg1"/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1" name="TextBox 40">
                            <a:extLst>
                              <a:ext uri="{FF2B5EF4-FFF2-40B4-BE49-F238E27FC236}">
                                <a16:creationId xmlns:a16="http://schemas.microsoft.com/office/drawing/2014/main" id="{AA86FFB8-ED14-4EF7-A225-6B2F635B6AEC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8513615" y="3302739"/>
                            <a:ext cx="284107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dirty="0">
                                <a:solidFill>
                                  <a:schemeClr val="bg1"/>
                                </a:solidFill>
                              </a:rPr>
                              <a:t>G</a:t>
                            </a:r>
                            <a:endParaRPr lang="en-MY" sz="800" dirty="0">
                              <a:solidFill>
                                <a:schemeClr val="bg1"/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2" name="TextBox 41">
                            <a:extLst>
                              <a:ext uri="{FF2B5EF4-FFF2-40B4-BE49-F238E27FC236}">
                                <a16:creationId xmlns:a16="http://schemas.microsoft.com/office/drawing/2014/main" id="{673CEBEF-326D-47EE-91C8-D36AA347D896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8609915" y="3303675"/>
                            <a:ext cx="284107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dirty="0">
                                <a:solidFill>
                                  <a:schemeClr val="bg1"/>
                                </a:solidFill>
                              </a:rPr>
                              <a:t>D</a:t>
                            </a:r>
                            <a:endParaRPr lang="en-MY" sz="800" dirty="0">
                              <a:solidFill>
                                <a:schemeClr val="bg1"/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3" name="TextBox 42">
                            <a:extLst>
                              <a:ext uri="{FF2B5EF4-FFF2-40B4-BE49-F238E27FC236}">
                                <a16:creationId xmlns:a16="http://schemas.microsoft.com/office/drawing/2014/main" id="{A4930132-F969-495E-A820-A468DB17DE8E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8705722" y="3303168"/>
                            <a:ext cx="284107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dirty="0">
                                <a:solidFill>
                                  <a:schemeClr val="bg1"/>
                                </a:solidFill>
                              </a:rPr>
                              <a:t>S</a:t>
                            </a:r>
                            <a:endParaRPr lang="en-MY" sz="800" dirty="0">
                              <a:solidFill>
                                <a:schemeClr val="bg1"/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4" name="TextBox 43">
                            <a:extLst>
                              <a:ext uri="{FF2B5EF4-FFF2-40B4-BE49-F238E27FC236}">
                                <a16:creationId xmlns:a16="http://schemas.microsoft.com/office/drawing/2014/main" id="{B7C8A107-CBEC-48FA-BB52-42CCC551B420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8775724" y="3305881"/>
                            <a:ext cx="305291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dirty="0">
                                <a:solidFill>
                                  <a:schemeClr val="bg1"/>
                                </a:solidFill>
                              </a:rPr>
                              <a:t>5V</a:t>
                            </a:r>
                            <a:endParaRPr lang="en-MY" sz="800" dirty="0">
                              <a:solidFill>
                                <a:schemeClr val="bg1"/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129" name="Group 128">
                          <a:extLst>
                            <a:ext uri="{FF2B5EF4-FFF2-40B4-BE49-F238E27FC236}">
                              <a16:creationId xmlns:a16="http://schemas.microsoft.com/office/drawing/2014/main" id="{BBB216F2-FC14-4AFE-B90B-F5904E36C4F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2918799" y="485889"/>
                          <a:ext cx="2822538" cy="3763383"/>
                          <a:chOff x="2918799" y="485889"/>
                          <a:chExt cx="2822538" cy="3763383"/>
                        </a:xfrm>
                      </p:grpSpPr>
                      <p:grpSp>
                        <p:nvGrpSpPr>
                          <p:cNvPr id="127" name="Group 126">
                            <a:extLst>
                              <a:ext uri="{FF2B5EF4-FFF2-40B4-BE49-F238E27FC236}">
                                <a16:creationId xmlns:a16="http://schemas.microsoft.com/office/drawing/2014/main" id="{ACBB2EFC-366E-4BA6-AAA0-A0247C57FADC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2918799" y="485889"/>
                            <a:ext cx="2822538" cy="3763383"/>
                            <a:chOff x="2918799" y="485889"/>
                            <a:chExt cx="2822538" cy="3763383"/>
                          </a:xfrm>
                        </p:grpSpPr>
                        <p:pic>
                          <p:nvPicPr>
                            <p:cNvPr id="9" name="Picture 8">
                              <a:extLst>
                                <a:ext uri="{FF2B5EF4-FFF2-40B4-BE49-F238E27FC236}">
                                  <a16:creationId xmlns:a16="http://schemas.microsoft.com/office/drawing/2014/main" id="{B3B329BB-DFB6-4F29-8816-D31C8B49F8D1}"/>
                                </a:ext>
                              </a:extLst>
                            </p:cNvPr>
                            <p:cNvPicPr>
                              <a:picLocks noChangeAspect="1"/>
                            </p:cNvPicPr>
                            <p:nvPr/>
                          </p:nvPicPr>
                          <p:blipFill>
                            <a:blip r:embed="rId10">
                              <a:extLst>
                                <a:ext uri="{BEBA8EAE-BF5A-486C-A8C5-ECC9F3942E4B}">
                                  <a14:imgProps xmlns:a14="http://schemas.microsoft.com/office/drawing/2010/main">
                                    <a14:imgLayer r:embed="rId11">
                                      <a14:imgEffect>
                                        <a14:backgroundRemoval t="10000" b="90000" l="10000" r="90000"/>
                                      </a14:imgEffect>
                                    </a14:imgLayer>
                                  </a14:imgProps>
                                </a:ex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tretch>
                              <a:fillRect/>
                            </a:stretch>
                          </p:blipFill>
                          <p:spPr>
                            <a:xfrm rot="16200000">
                              <a:off x="2448376" y="956312"/>
                              <a:ext cx="3763383" cy="2822538"/>
                            </a:xfrm>
                            <a:prstGeom prst="rect">
                              <a:avLst/>
                            </a:prstGeom>
                          </p:spPr>
                        </p:pic>
                        <p:sp>
                          <p:nvSpPr>
                            <p:cNvPr id="66" name="TextBox 65">
                              <a:extLst>
                                <a:ext uri="{FF2B5EF4-FFF2-40B4-BE49-F238E27FC236}">
                                  <a16:creationId xmlns:a16="http://schemas.microsoft.com/office/drawing/2014/main" id="{DE2C699D-EAD0-4E85-8763-6D04830B8156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3862587" y="3525249"/>
                              <a:ext cx="561306" cy="215444"/>
                            </a:xfrm>
                            <a:prstGeom prst="rect">
                              <a:avLst/>
                            </a:prstGeom>
                            <a:noFill/>
                          </p:spPr>
                          <p:txBody>
                            <a:bodyPr wrap="square" rtlCol="0">
                              <a:spAutoFit/>
                            </a:bodyPr>
                            <a:lstStyle/>
                            <a:p>
                              <a:r>
                                <a:rPr lang="en-US" sz="800" b="1" dirty="0">
                                  <a:solidFill>
                                    <a:schemeClr val="bg1"/>
                                  </a:solidFill>
                                </a:rPr>
                                <a:t>G T R 5V</a:t>
                              </a:r>
                              <a:endParaRPr lang="en-MY" sz="800" b="1" dirty="0">
                                <a:solidFill>
                                  <a:schemeClr val="bg1"/>
                                </a:solidFill>
                              </a:endParaRPr>
                            </a:p>
                          </p:txBody>
                        </p:sp>
                        <p:sp>
                          <p:nvSpPr>
                            <p:cNvPr id="67" name="TextBox 66">
                              <a:extLst>
                                <a:ext uri="{FF2B5EF4-FFF2-40B4-BE49-F238E27FC236}">
                                  <a16:creationId xmlns:a16="http://schemas.microsoft.com/office/drawing/2014/main" id="{6D2B623A-EAFA-4F9C-9D90-1D60ADB75430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4275347" y="3528922"/>
                              <a:ext cx="561306" cy="215444"/>
                            </a:xfrm>
                            <a:prstGeom prst="rect">
                              <a:avLst/>
                            </a:prstGeom>
                            <a:noFill/>
                          </p:spPr>
                          <p:txBody>
                            <a:bodyPr wrap="square" rtlCol="0">
                              <a:spAutoFit/>
                            </a:bodyPr>
                            <a:lstStyle/>
                            <a:p>
                              <a:r>
                                <a:rPr lang="en-US" sz="800" b="1" dirty="0">
                                  <a:solidFill>
                                    <a:schemeClr val="bg1"/>
                                  </a:solidFill>
                                </a:rPr>
                                <a:t>G  T    5V</a:t>
                              </a:r>
                              <a:endParaRPr lang="en-MY" sz="800" b="1" dirty="0">
                                <a:solidFill>
                                  <a:schemeClr val="bg1"/>
                                </a:solidFill>
                              </a:endParaRPr>
                            </a:p>
                          </p:txBody>
                        </p:sp>
                        <p:sp>
                          <p:nvSpPr>
                            <p:cNvPr id="68" name="TextBox 67">
                              <a:extLst>
                                <a:ext uri="{FF2B5EF4-FFF2-40B4-BE49-F238E27FC236}">
                                  <a16:creationId xmlns:a16="http://schemas.microsoft.com/office/drawing/2014/main" id="{97B63D2E-92E6-46CB-9BC2-B1039A2D7268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3792828" y="2227578"/>
                              <a:ext cx="1126902" cy="369332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txBody>
                            <a:bodyPr wrap="square" rtlCol="0">
                              <a:spAutoFit/>
                            </a:bodyPr>
                            <a:lstStyle/>
                            <a:p>
                              <a:r>
                                <a:rPr lang="en-US" dirty="0"/>
                                <a:t>STC Board</a:t>
                              </a:r>
                              <a:endParaRPr lang="en-MY" dirty="0"/>
                            </a:p>
                          </p:txBody>
                        </p:sp>
                        <p:sp>
                          <p:nvSpPr>
                            <p:cNvPr id="69" name="TextBox 68">
                              <a:extLst>
                                <a:ext uri="{FF2B5EF4-FFF2-40B4-BE49-F238E27FC236}">
                                  <a16:creationId xmlns:a16="http://schemas.microsoft.com/office/drawing/2014/main" id="{CFB09A95-7DD7-4E56-BF77-542CA5FDFA3E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4922764" y="3555182"/>
                              <a:ext cx="561306" cy="215444"/>
                            </a:xfrm>
                            <a:prstGeom prst="rect">
                              <a:avLst/>
                            </a:prstGeom>
                            <a:noFill/>
                          </p:spPr>
                          <p:txBody>
                            <a:bodyPr wrap="square" rtlCol="0">
                              <a:spAutoFit/>
                            </a:bodyPr>
                            <a:lstStyle/>
                            <a:p>
                              <a:r>
                                <a:rPr lang="en-US" sz="800" b="1" dirty="0">
                                  <a:solidFill>
                                    <a:schemeClr val="bg1"/>
                                  </a:solidFill>
                                </a:rPr>
                                <a:t>24V G</a:t>
                              </a:r>
                              <a:endParaRPr lang="en-MY" sz="800" b="1" dirty="0">
                                <a:solidFill>
                                  <a:schemeClr val="bg1"/>
                                </a:solidFill>
                              </a:endParaRPr>
                            </a:p>
                          </p:txBody>
                        </p:sp>
                      </p:grpSp>
                      <p:grpSp>
                        <p:nvGrpSpPr>
                          <p:cNvPr id="106" name="Group 105">
                            <a:extLst>
                              <a:ext uri="{FF2B5EF4-FFF2-40B4-BE49-F238E27FC236}">
                                <a16:creationId xmlns:a16="http://schemas.microsoft.com/office/drawing/2014/main" id="{E16B6283-66CD-42CF-8191-ED59972C5FBE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4565310" y="931900"/>
                            <a:ext cx="344318" cy="265147"/>
                            <a:chOff x="4565310" y="931900"/>
                            <a:chExt cx="344318" cy="265147"/>
                          </a:xfrm>
                        </p:grpSpPr>
                        <p:sp>
                          <p:nvSpPr>
                            <p:cNvPr id="101" name="Rectangle 100">
                              <a:extLst>
                                <a:ext uri="{FF2B5EF4-FFF2-40B4-BE49-F238E27FC236}">
                                  <a16:creationId xmlns:a16="http://schemas.microsoft.com/office/drawing/2014/main" id="{5CD318FD-96DB-4099-882C-60FAC38D5055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4567777" y="973720"/>
                              <a:ext cx="86169" cy="95333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 w="9525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MY" dirty="0"/>
                            </a:p>
                          </p:txBody>
                        </p:sp>
                        <p:sp>
                          <p:nvSpPr>
                            <p:cNvPr id="102" name="Rectangle 101">
                              <a:extLst>
                                <a:ext uri="{FF2B5EF4-FFF2-40B4-BE49-F238E27FC236}">
                                  <a16:creationId xmlns:a16="http://schemas.microsoft.com/office/drawing/2014/main" id="{69DE1AC5-B7DD-4457-9CFD-C02F3D8CE8E7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4565310" y="1061970"/>
                              <a:ext cx="86169" cy="95333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 w="9525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MY" dirty="0"/>
                            </a:p>
                          </p:txBody>
                        </p:sp>
                        <p:grpSp>
                          <p:nvGrpSpPr>
                            <p:cNvPr id="105" name="Group 104">
                              <a:extLst>
                                <a:ext uri="{FF2B5EF4-FFF2-40B4-BE49-F238E27FC236}">
                                  <a16:creationId xmlns:a16="http://schemas.microsoft.com/office/drawing/2014/main" id="{AD8C2A59-454D-48FD-A21A-DF775E2D443E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>
                              <a:off x="4604044" y="931900"/>
                              <a:ext cx="305584" cy="265147"/>
                              <a:chOff x="4559665" y="931900"/>
                              <a:chExt cx="350971" cy="265147"/>
                            </a:xfrm>
                          </p:grpSpPr>
                          <p:sp>
                            <p:nvSpPr>
                              <p:cNvPr id="103" name="TextBox 102">
                                <a:extLst>
                                  <a:ext uri="{FF2B5EF4-FFF2-40B4-BE49-F238E27FC236}">
                                    <a16:creationId xmlns:a16="http://schemas.microsoft.com/office/drawing/2014/main" id="{8E26AE81-8787-4D8E-B3A6-ACE36A50E325}"/>
                                  </a:ext>
                                </a:extLst>
                              </p:cNvPr>
                              <p:cNvSpPr txBox="1"/>
                              <p:nvPr/>
                            </p:nvSpPr>
                            <p:spPr>
                              <a:xfrm>
                                <a:off x="4559665" y="931900"/>
                                <a:ext cx="350971" cy="184666"/>
                              </a:xfrm>
                              <a:prstGeom prst="rect">
                                <a:avLst/>
                              </a:prstGeom>
                              <a:noFill/>
                            </p:spPr>
                            <p:txBody>
                              <a:bodyPr wrap="square" rtlCol="0">
                                <a:spAutoFit/>
                              </a:bodyPr>
                              <a:lstStyle/>
                              <a:p>
                                <a:r>
                                  <a:rPr lang="en-US" sz="600" dirty="0"/>
                                  <a:t>24V</a:t>
                                </a:r>
                                <a:endParaRPr lang="en-MY" sz="600" dirty="0"/>
                              </a:p>
                            </p:txBody>
                          </p:sp>
                          <p:sp>
                            <p:nvSpPr>
                              <p:cNvPr id="104" name="TextBox 103">
                                <a:extLst>
                                  <a:ext uri="{FF2B5EF4-FFF2-40B4-BE49-F238E27FC236}">
                                    <a16:creationId xmlns:a16="http://schemas.microsoft.com/office/drawing/2014/main" id="{1AD90AB5-3EFC-4BA9-B2A8-E2A7A8E1589F}"/>
                                  </a:ext>
                                </a:extLst>
                              </p:cNvPr>
                              <p:cNvSpPr txBox="1"/>
                              <p:nvPr/>
                            </p:nvSpPr>
                            <p:spPr>
                              <a:xfrm>
                                <a:off x="4615110" y="1012381"/>
                                <a:ext cx="109839" cy="184666"/>
                              </a:xfrm>
                              <a:prstGeom prst="rect">
                                <a:avLst/>
                              </a:prstGeom>
                              <a:noFill/>
                            </p:spPr>
                            <p:txBody>
                              <a:bodyPr wrap="square" rtlCol="0">
                                <a:spAutoFit/>
                              </a:bodyPr>
                              <a:lstStyle/>
                              <a:p>
                                <a:r>
                                  <a:rPr lang="en-US" sz="600" dirty="0"/>
                                  <a:t>G</a:t>
                                </a:r>
                                <a:endParaRPr lang="en-MY" sz="600" dirty="0"/>
                              </a:p>
                            </p:txBody>
                          </p:sp>
                        </p:grpSp>
                      </p:grpSp>
                      <p:grpSp>
                        <p:nvGrpSpPr>
                          <p:cNvPr id="108" name="Group 107">
                            <a:extLst>
                              <a:ext uri="{FF2B5EF4-FFF2-40B4-BE49-F238E27FC236}">
                                <a16:creationId xmlns:a16="http://schemas.microsoft.com/office/drawing/2014/main" id="{CCA37B27-ECF6-4701-A478-EF54C1B77C14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3205248" y="908081"/>
                            <a:ext cx="1247690" cy="307777"/>
                            <a:chOff x="3205248" y="908081"/>
                            <a:chExt cx="1247690" cy="307777"/>
                          </a:xfrm>
                        </p:grpSpPr>
                        <p:grpSp>
                          <p:nvGrpSpPr>
                            <p:cNvPr id="100" name="Group 99">
                              <a:extLst>
                                <a:ext uri="{FF2B5EF4-FFF2-40B4-BE49-F238E27FC236}">
                                  <a16:creationId xmlns:a16="http://schemas.microsoft.com/office/drawing/2014/main" id="{4D454DCD-730A-4D56-9917-02D321B56EE4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>
                              <a:off x="3599094" y="973720"/>
                              <a:ext cx="853844" cy="187990"/>
                              <a:chOff x="3577978" y="965915"/>
                              <a:chExt cx="812893" cy="156678"/>
                            </a:xfrm>
                          </p:grpSpPr>
                          <p:grpSp>
                            <p:nvGrpSpPr>
                              <p:cNvPr id="88" name="Group 87">
                                <a:extLst>
                                  <a:ext uri="{FF2B5EF4-FFF2-40B4-BE49-F238E27FC236}">
                                    <a16:creationId xmlns:a16="http://schemas.microsoft.com/office/drawing/2014/main" id="{FC69B3D1-5143-491E-B04C-93C983A6F845}"/>
                                  </a:ext>
                                </a:extLst>
                              </p:cNvPr>
                              <p:cNvGrpSpPr/>
                              <p:nvPr/>
                            </p:nvGrpSpPr>
                            <p:grpSpPr>
                              <a:xfrm>
                                <a:off x="3580327" y="965915"/>
                                <a:ext cx="810544" cy="83127"/>
                                <a:chOff x="3580327" y="965915"/>
                                <a:chExt cx="810544" cy="83127"/>
                              </a:xfrm>
                            </p:grpSpPr>
                            <p:sp>
                              <p:nvSpPr>
                                <p:cNvPr id="71" name="Rectangle 70">
                                  <a:extLst>
                                    <a:ext uri="{FF2B5EF4-FFF2-40B4-BE49-F238E27FC236}">
                                      <a16:creationId xmlns:a16="http://schemas.microsoft.com/office/drawing/2014/main" id="{25F270E6-7C2C-469B-AA1A-E804ECC3F793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580327" y="965915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72" name="Rectangle 71">
                                  <a:extLst>
                                    <a:ext uri="{FF2B5EF4-FFF2-40B4-BE49-F238E27FC236}">
                                      <a16:creationId xmlns:a16="http://schemas.microsoft.com/office/drawing/2014/main" id="{184A9BD3-5B24-43A6-9295-38A37A55E946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662363" y="965915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73" name="Rectangle 72">
                                  <a:extLst>
                                    <a:ext uri="{FF2B5EF4-FFF2-40B4-BE49-F238E27FC236}">
                                      <a16:creationId xmlns:a16="http://schemas.microsoft.com/office/drawing/2014/main" id="{BB41DF20-9892-4B0F-9A60-95C73645770F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228444" y="968296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74" name="Rectangle 73">
                                  <a:extLst>
                                    <a:ext uri="{FF2B5EF4-FFF2-40B4-BE49-F238E27FC236}">
                                      <a16:creationId xmlns:a16="http://schemas.microsoft.com/office/drawing/2014/main" id="{9FFEA304-75A5-4C09-A160-9E5307FB49E9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744399" y="967752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75" name="Rectangle 74">
                                  <a:extLst>
                                    <a:ext uri="{FF2B5EF4-FFF2-40B4-BE49-F238E27FC236}">
                                      <a16:creationId xmlns:a16="http://schemas.microsoft.com/office/drawing/2014/main" id="{978D72A4-95F2-4B8A-A574-849324C63CAB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826435" y="967752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78" name="Rectangle 77">
                                  <a:extLst>
                                    <a:ext uri="{FF2B5EF4-FFF2-40B4-BE49-F238E27FC236}">
                                      <a16:creationId xmlns:a16="http://schemas.microsoft.com/office/drawing/2014/main" id="{7663CE85-A904-4D86-B331-622943413F6E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901945" y="966833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79" name="Rectangle 78">
                                  <a:extLst>
                                    <a:ext uri="{FF2B5EF4-FFF2-40B4-BE49-F238E27FC236}">
                                      <a16:creationId xmlns:a16="http://schemas.microsoft.com/office/drawing/2014/main" id="{7CF4D3A0-2CAA-455A-B28D-87A4E1FBCC20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983981" y="966833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80" name="Rectangle 79">
                                  <a:extLst>
                                    <a:ext uri="{FF2B5EF4-FFF2-40B4-BE49-F238E27FC236}">
                                      <a16:creationId xmlns:a16="http://schemas.microsoft.com/office/drawing/2014/main" id="{D1867501-B7CB-4E3A-A482-5E9B2DD5F941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066017" y="968670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81" name="Rectangle 80">
                                  <a:extLst>
                                    <a:ext uri="{FF2B5EF4-FFF2-40B4-BE49-F238E27FC236}">
                                      <a16:creationId xmlns:a16="http://schemas.microsoft.com/office/drawing/2014/main" id="{33F07962-96AA-4475-AE9C-EB7F4ABF961D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148053" y="968670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86" name="Rectangle 85">
                                  <a:extLst>
                                    <a:ext uri="{FF2B5EF4-FFF2-40B4-BE49-F238E27FC236}">
                                      <a16:creationId xmlns:a16="http://schemas.microsoft.com/office/drawing/2014/main" id="{AB0D2F4B-C290-4469-AFB0-B2322833BC36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308835" y="969588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</p:grpSp>
                          <p:grpSp>
                            <p:nvGrpSpPr>
                              <p:cNvPr id="89" name="Group 88">
                                <a:extLst>
                                  <a:ext uri="{FF2B5EF4-FFF2-40B4-BE49-F238E27FC236}">
                                    <a16:creationId xmlns:a16="http://schemas.microsoft.com/office/drawing/2014/main" id="{9CD840AE-E5B3-41A1-962D-49D39559D250}"/>
                                  </a:ext>
                                </a:extLst>
                              </p:cNvPr>
                              <p:cNvGrpSpPr/>
                              <p:nvPr/>
                            </p:nvGrpSpPr>
                            <p:grpSpPr>
                              <a:xfrm>
                                <a:off x="3577978" y="1039466"/>
                                <a:ext cx="810544" cy="83127"/>
                                <a:chOff x="3580327" y="965915"/>
                                <a:chExt cx="810544" cy="83127"/>
                              </a:xfrm>
                            </p:grpSpPr>
                            <p:sp>
                              <p:nvSpPr>
                                <p:cNvPr id="90" name="Rectangle 89">
                                  <a:extLst>
                                    <a:ext uri="{FF2B5EF4-FFF2-40B4-BE49-F238E27FC236}">
                                      <a16:creationId xmlns:a16="http://schemas.microsoft.com/office/drawing/2014/main" id="{FC9DB84E-6B9D-44C8-BCA2-AA18EAECDD71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580327" y="965915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91" name="Rectangle 90">
                                  <a:extLst>
                                    <a:ext uri="{FF2B5EF4-FFF2-40B4-BE49-F238E27FC236}">
                                      <a16:creationId xmlns:a16="http://schemas.microsoft.com/office/drawing/2014/main" id="{5D7CA51B-2E0F-4804-BB5F-6626CD42E89A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662363" y="965915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92" name="Rectangle 91">
                                  <a:extLst>
                                    <a:ext uri="{FF2B5EF4-FFF2-40B4-BE49-F238E27FC236}">
                                      <a16:creationId xmlns:a16="http://schemas.microsoft.com/office/drawing/2014/main" id="{36F1C2F6-1A4B-47B9-916C-71C74FBC38B9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228444" y="968296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93" name="Rectangle 92">
                                  <a:extLst>
                                    <a:ext uri="{FF2B5EF4-FFF2-40B4-BE49-F238E27FC236}">
                                      <a16:creationId xmlns:a16="http://schemas.microsoft.com/office/drawing/2014/main" id="{2B6DE28B-8465-483E-B929-C614FAA443BF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744399" y="967752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94" name="Rectangle 93">
                                  <a:extLst>
                                    <a:ext uri="{FF2B5EF4-FFF2-40B4-BE49-F238E27FC236}">
                                      <a16:creationId xmlns:a16="http://schemas.microsoft.com/office/drawing/2014/main" id="{F4E15603-4583-4A07-8668-95EF485F7BCA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826435" y="967752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95" name="Rectangle 94">
                                  <a:extLst>
                                    <a:ext uri="{FF2B5EF4-FFF2-40B4-BE49-F238E27FC236}">
                                      <a16:creationId xmlns:a16="http://schemas.microsoft.com/office/drawing/2014/main" id="{407243F5-BB0A-4CFE-ADAB-BA25A8F9D5E7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901945" y="966833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96" name="Rectangle 95">
                                  <a:extLst>
                                    <a:ext uri="{FF2B5EF4-FFF2-40B4-BE49-F238E27FC236}">
                                      <a16:creationId xmlns:a16="http://schemas.microsoft.com/office/drawing/2014/main" id="{F3A001EA-C20D-46B6-BEB5-C35717FFFFAD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983981" y="966833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97" name="Rectangle 96">
                                  <a:extLst>
                                    <a:ext uri="{FF2B5EF4-FFF2-40B4-BE49-F238E27FC236}">
                                      <a16:creationId xmlns:a16="http://schemas.microsoft.com/office/drawing/2014/main" id="{DE1BC2B9-65FE-48F7-96B4-4140A5870FF4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066017" y="968670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98" name="Rectangle 97">
                                  <a:extLst>
                                    <a:ext uri="{FF2B5EF4-FFF2-40B4-BE49-F238E27FC236}">
                                      <a16:creationId xmlns:a16="http://schemas.microsoft.com/office/drawing/2014/main" id="{402426D8-4992-4244-847A-4EA5E16290B9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148053" y="968670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99" name="Rectangle 98">
                                  <a:extLst>
                                    <a:ext uri="{FF2B5EF4-FFF2-40B4-BE49-F238E27FC236}">
                                      <a16:creationId xmlns:a16="http://schemas.microsoft.com/office/drawing/2014/main" id="{53D0D5A2-9250-477C-BBBB-130B5D6D169B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308835" y="969588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</p:grpSp>
                        </p:grpSp>
                        <p:sp>
                          <p:nvSpPr>
                            <p:cNvPr id="107" name="TextBox 106">
                              <a:extLst>
                                <a:ext uri="{FF2B5EF4-FFF2-40B4-BE49-F238E27FC236}">
                                  <a16:creationId xmlns:a16="http://schemas.microsoft.com/office/drawing/2014/main" id="{E6B0FA66-0725-4B70-B1F6-CE16DB02DBA7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3205248" y="908081"/>
                              <a:ext cx="922085" cy="307777"/>
                            </a:xfrm>
                            <a:prstGeom prst="rect">
                              <a:avLst/>
                            </a:prstGeom>
                            <a:noFill/>
                          </p:spPr>
                          <p:txBody>
                            <a:bodyPr wrap="square" rtlCol="0">
                              <a:spAutoFit/>
                            </a:bodyPr>
                            <a:lstStyle/>
                            <a:p>
                              <a:r>
                                <a:rPr lang="en-US" sz="700" dirty="0"/>
                                <a:t>Row</a:t>
                              </a:r>
                            </a:p>
                            <a:p>
                              <a:r>
                                <a:rPr lang="en-US" sz="700" dirty="0"/>
                                <a:t>Column</a:t>
                              </a:r>
                              <a:endParaRPr lang="en-MY" sz="700" dirty="0"/>
                            </a:p>
                          </p:txBody>
                        </p:sp>
                      </p:grpSp>
                    </p:grpSp>
                    <p:sp>
                      <p:nvSpPr>
                        <p:cNvPr id="122" name="Freeform: Shape 121">
                          <a:extLst>
                            <a:ext uri="{FF2B5EF4-FFF2-40B4-BE49-F238E27FC236}">
                              <a16:creationId xmlns:a16="http://schemas.microsoft.com/office/drawing/2014/main" id="{DC12A538-4F32-4273-A1E8-AE62D1DFB2B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664445" y="3528508"/>
                          <a:ext cx="4281535" cy="519711"/>
                        </a:xfrm>
                        <a:custGeom>
                          <a:avLst/>
                          <a:gdLst>
                            <a:gd name="connsiteX0" fmla="*/ 4374 w 4281535"/>
                            <a:gd name="connsiteY0" fmla="*/ 231290 h 519711"/>
                            <a:gd name="connsiteX1" fmla="*/ 9753 w 4281535"/>
                            <a:gd name="connsiteY1" fmla="*/ 398033 h 519711"/>
                            <a:gd name="connsiteX2" fmla="*/ 90435 w 4281535"/>
                            <a:gd name="connsiteY2" fmla="*/ 451821 h 519711"/>
                            <a:gd name="connsiteX3" fmla="*/ 300209 w 4281535"/>
                            <a:gd name="connsiteY3" fmla="*/ 457200 h 519711"/>
                            <a:gd name="connsiteX4" fmla="*/ 924153 w 4281535"/>
                            <a:gd name="connsiteY4" fmla="*/ 451821 h 519711"/>
                            <a:gd name="connsiteX5" fmla="*/ 1483550 w 4281535"/>
                            <a:gd name="connsiteY5" fmla="*/ 446443 h 519711"/>
                            <a:gd name="connsiteX6" fmla="*/ 3898642 w 4281535"/>
                            <a:gd name="connsiteY6" fmla="*/ 494852 h 519711"/>
                            <a:gd name="connsiteX7" fmla="*/ 4242887 w 4281535"/>
                            <a:gd name="connsiteY7" fmla="*/ 0 h 5197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4281535" h="519711">
                              <a:moveTo>
                                <a:pt x="4374" y="231290"/>
                              </a:moveTo>
                              <a:cubicBezTo>
                                <a:pt x="-109" y="296284"/>
                                <a:pt x="-4591" y="361278"/>
                                <a:pt x="9753" y="398033"/>
                              </a:cubicBezTo>
                              <a:cubicBezTo>
                                <a:pt x="24097" y="434788"/>
                                <a:pt x="42026" y="441960"/>
                                <a:pt x="90435" y="451821"/>
                              </a:cubicBezTo>
                              <a:cubicBezTo>
                                <a:pt x="138844" y="461682"/>
                                <a:pt x="300209" y="457200"/>
                                <a:pt x="300209" y="457200"/>
                              </a:cubicBezTo>
                              <a:lnTo>
                                <a:pt x="924153" y="451821"/>
                              </a:lnTo>
                              <a:lnTo>
                                <a:pt x="1483550" y="446443"/>
                              </a:lnTo>
                              <a:cubicBezTo>
                                <a:pt x="1979298" y="453615"/>
                                <a:pt x="3438753" y="569259"/>
                                <a:pt x="3898642" y="494852"/>
                              </a:cubicBezTo>
                              <a:cubicBezTo>
                                <a:pt x="4358532" y="420445"/>
                                <a:pt x="4300709" y="210222"/>
                                <a:pt x="4242887" y="0"/>
                              </a:cubicBezTo>
                            </a:path>
                          </a:pathLst>
                        </a:custGeom>
                        <a:noFill/>
                        <a:ln w="28575">
                          <a:solidFill>
                            <a:srgbClr val="FF000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MY" dirty="0"/>
                        </a:p>
                      </p:txBody>
                    </p:sp>
                    <p:sp>
                      <p:nvSpPr>
                        <p:cNvPr id="123" name="Freeform: Shape 122">
                          <a:extLst>
                            <a:ext uri="{FF2B5EF4-FFF2-40B4-BE49-F238E27FC236}">
                              <a16:creationId xmlns:a16="http://schemas.microsoft.com/office/drawing/2014/main" id="{8FE0032B-0276-46C5-970E-14A90908E2F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70989" y="3523129"/>
                          <a:ext cx="4272175" cy="694391"/>
                        </a:xfrm>
                        <a:custGeom>
                          <a:avLst/>
                          <a:gdLst>
                            <a:gd name="connsiteX0" fmla="*/ 6390 w 4272175"/>
                            <a:gd name="connsiteY0" fmla="*/ 247426 h 694391"/>
                            <a:gd name="connsiteX1" fmla="*/ 11769 w 4272175"/>
                            <a:gd name="connsiteY1" fmla="*/ 510989 h 694391"/>
                            <a:gd name="connsiteX2" fmla="*/ 113966 w 4272175"/>
                            <a:gd name="connsiteY2" fmla="*/ 570156 h 694391"/>
                            <a:gd name="connsiteX3" fmla="*/ 372150 w 4272175"/>
                            <a:gd name="connsiteY3" fmla="*/ 618565 h 694391"/>
                            <a:gd name="connsiteX4" fmla="*/ 1367232 w 4272175"/>
                            <a:gd name="connsiteY4" fmla="*/ 629323 h 694391"/>
                            <a:gd name="connsiteX5" fmla="*/ 2566710 w 4272175"/>
                            <a:gd name="connsiteY5" fmla="*/ 618565 h 694391"/>
                            <a:gd name="connsiteX6" fmla="*/ 3341260 w 4272175"/>
                            <a:gd name="connsiteY6" fmla="*/ 693869 h 694391"/>
                            <a:gd name="connsiteX7" fmla="*/ 3986719 w 4272175"/>
                            <a:gd name="connsiteY7" fmla="*/ 650838 h 694391"/>
                            <a:gd name="connsiteX8" fmla="*/ 4094296 w 4272175"/>
                            <a:gd name="connsiteY8" fmla="*/ 629323 h 694391"/>
                            <a:gd name="connsiteX9" fmla="*/ 4234145 w 4272175"/>
                            <a:gd name="connsiteY9" fmla="*/ 537883 h 694391"/>
                            <a:gd name="connsiteX10" fmla="*/ 4271797 w 4272175"/>
                            <a:gd name="connsiteY10" fmla="*/ 279699 h 694391"/>
                            <a:gd name="connsiteX11" fmla="*/ 4250282 w 4272175"/>
                            <a:gd name="connsiteY11" fmla="*/ 0 h 69439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</a:cxnLst>
                          <a:rect l="l" t="t" r="r" b="b"/>
                          <a:pathLst>
                            <a:path w="4272175" h="694391">
                              <a:moveTo>
                                <a:pt x="6390" y="247426"/>
                              </a:moveTo>
                              <a:cubicBezTo>
                                <a:pt x="115" y="352313"/>
                                <a:pt x="-6160" y="457201"/>
                                <a:pt x="11769" y="510989"/>
                              </a:cubicBezTo>
                              <a:cubicBezTo>
                                <a:pt x="29698" y="564777"/>
                                <a:pt x="53903" y="552227"/>
                                <a:pt x="113966" y="570156"/>
                              </a:cubicBezTo>
                              <a:cubicBezTo>
                                <a:pt x="174029" y="588085"/>
                                <a:pt x="163272" y="608704"/>
                                <a:pt x="372150" y="618565"/>
                              </a:cubicBezTo>
                              <a:cubicBezTo>
                                <a:pt x="581028" y="628426"/>
                                <a:pt x="1367232" y="629323"/>
                                <a:pt x="1367232" y="629323"/>
                              </a:cubicBezTo>
                              <a:cubicBezTo>
                                <a:pt x="1732992" y="629323"/>
                                <a:pt x="2237705" y="607807"/>
                                <a:pt x="2566710" y="618565"/>
                              </a:cubicBezTo>
                              <a:cubicBezTo>
                                <a:pt x="2895715" y="629323"/>
                                <a:pt x="3104592" y="688490"/>
                                <a:pt x="3341260" y="693869"/>
                              </a:cubicBezTo>
                              <a:cubicBezTo>
                                <a:pt x="3577928" y="699248"/>
                                <a:pt x="3861213" y="661596"/>
                                <a:pt x="3986719" y="650838"/>
                              </a:cubicBezTo>
                              <a:cubicBezTo>
                                <a:pt x="4112225" y="640080"/>
                                <a:pt x="4053058" y="648149"/>
                                <a:pt x="4094296" y="629323"/>
                              </a:cubicBezTo>
                              <a:cubicBezTo>
                                <a:pt x="4135534" y="610497"/>
                                <a:pt x="4204561" y="596154"/>
                                <a:pt x="4234145" y="537883"/>
                              </a:cubicBezTo>
                              <a:cubicBezTo>
                                <a:pt x="4263729" y="479612"/>
                                <a:pt x="4269108" y="369346"/>
                                <a:pt x="4271797" y="279699"/>
                              </a:cubicBezTo>
                              <a:cubicBezTo>
                                <a:pt x="4274486" y="190052"/>
                                <a:pt x="4262384" y="95026"/>
                                <a:pt x="4250282" y="0"/>
                              </a:cubicBezTo>
                            </a:path>
                          </a:pathLst>
                        </a:custGeom>
                        <a:ln w="28575"/>
                      </p:spPr>
                      <p:style>
                        <a:lnRef idx="1">
                          <a:schemeClr val="accent4"/>
                        </a:lnRef>
                        <a:fillRef idx="0">
                          <a:schemeClr val="accent4"/>
                        </a:fillRef>
                        <a:effectRef idx="0">
                          <a:schemeClr val="accent4"/>
                        </a:effectRef>
                        <a:fontRef idx="minor">
                          <a:schemeClr val="tx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MY"/>
                        </a:p>
                      </p:txBody>
                    </p:sp>
                    <p:sp>
                      <p:nvSpPr>
                        <p:cNvPr id="124" name="Freeform: Shape 123">
                          <a:extLst>
                            <a:ext uri="{FF2B5EF4-FFF2-40B4-BE49-F238E27FC236}">
                              <a16:creationId xmlns:a16="http://schemas.microsoft.com/office/drawing/2014/main" id="{BE1C122C-4BB7-4785-93D0-49F0A1B2ED6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496696" y="3528508"/>
                          <a:ext cx="4251437" cy="812588"/>
                        </a:xfrm>
                        <a:custGeom>
                          <a:avLst/>
                          <a:gdLst>
                            <a:gd name="connsiteX0" fmla="*/ 0 w 4251437"/>
                            <a:gd name="connsiteY0" fmla="*/ 231290 h 812588"/>
                            <a:gd name="connsiteX1" fmla="*/ 10758 w 4251437"/>
                            <a:gd name="connsiteY1" fmla="*/ 462579 h 812588"/>
                            <a:gd name="connsiteX2" fmla="*/ 26895 w 4251437"/>
                            <a:gd name="connsiteY2" fmla="*/ 618565 h 812588"/>
                            <a:gd name="connsiteX3" fmla="*/ 155986 w 4251437"/>
                            <a:gd name="connsiteY3" fmla="*/ 726141 h 812588"/>
                            <a:gd name="connsiteX4" fmla="*/ 435685 w 4251437"/>
                            <a:gd name="connsiteY4" fmla="*/ 726141 h 812588"/>
                            <a:gd name="connsiteX5" fmla="*/ 2108499 w 4251437"/>
                            <a:gd name="connsiteY5" fmla="*/ 763793 h 812588"/>
                            <a:gd name="connsiteX6" fmla="*/ 2813125 w 4251437"/>
                            <a:gd name="connsiteY6" fmla="*/ 785308 h 812588"/>
                            <a:gd name="connsiteX7" fmla="*/ 3636085 w 4251437"/>
                            <a:gd name="connsiteY7" fmla="*/ 812203 h 812588"/>
                            <a:gd name="connsiteX8" fmla="*/ 4055633 w 4251437"/>
                            <a:gd name="connsiteY8" fmla="*/ 763793 h 812588"/>
                            <a:gd name="connsiteX9" fmla="*/ 4200862 w 4251437"/>
                            <a:gd name="connsiteY9" fmla="*/ 543261 h 812588"/>
                            <a:gd name="connsiteX10" fmla="*/ 4249271 w 4251437"/>
                            <a:gd name="connsiteY10" fmla="*/ 317351 h 812588"/>
                            <a:gd name="connsiteX11" fmla="*/ 4238513 w 4251437"/>
                            <a:gd name="connsiteY11" fmla="*/ 0 h 81258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</a:cxnLst>
                          <a:rect l="l" t="t" r="r" b="b"/>
                          <a:pathLst>
                            <a:path w="4251437" h="812588">
                              <a:moveTo>
                                <a:pt x="0" y="231290"/>
                              </a:moveTo>
                              <a:cubicBezTo>
                                <a:pt x="3138" y="314661"/>
                                <a:pt x="6276" y="398033"/>
                                <a:pt x="10758" y="462579"/>
                              </a:cubicBezTo>
                              <a:cubicBezTo>
                                <a:pt x="15240" y="527125"/>
                                <a:pt x="2690" y="574638"/>
                                <a:pt x="26895" y="618565"/>
                              </a:cubicBezTo>
                              <a:cubicBezTo>
                                <a:pt x="51100" y="662492"/>
                                <a:pt x="87854" y="708212"/>
                                <a:pt x="155986" y="726141"/>
                              </a:cubicBezTo>
                              <a:cubicBezTo>
                                <a:pt x="224118" y="744070"/>
                                <a:pt x="435685" y="726141"/>
                                <a:pt x="435685" y="726141"/>
                              </a:cubicBezTo>
                              <a:lnTo>
                                <a:pt x="2108499" y="763793"/>
                              </a:lnTo>
                              <a:lnTo>
                                <a:pt x="2813125" y="785308"/>
                              </a:lnTo>
                              <a:cubicBezTo>
                                <a:pt x="3067722" y="793376"/>
                                <a:pt x="3429000" y="815789"/>
                                <a:pt x="3636085" y="812203"/>
                              </a:cubicBezTo>
                              <a:cubicBezTo>
                                <a:pt x="3843170" y="808617"/>
                                <a:pt x="3961504" y="808617"/>
                                <a:pt x="4055633" y="763793"/>
                              </a:cubicBezTo>
                              <a:cubicBezTo>
                                <a:pt x="4149762" y="718969"/>
                                <a:pt x="4168589" y="617668"/>
                                <a:pt x="4200862" y="543261"/>
                              </a:cubicBezTo>
                              <a:cubicBezTo>
                                <a:pt x="4233135" y="468854"/>
                                <a:pt x="4242996" y="407894"/>
                                <a:pt x="4249271" y="317351"/>
                              </a:cubicBezTo>
                              <a:cubicBezTo>
                                <a:pt x="4255546" y="226808"/>
                                <a:pt x="4247029" y="113404"/>
                                <a:pt x="4238513" y="0"/>
                              </a:cubicBezTo>
                            </a:path>
                          </a:pathLst>
                        </a:custGeom>
                        <a:noFill/>
                        <a:ln w="28575">
                          <a:solidFill>
                            <a:srgbClr val="00B0F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MY"/>
                        </a:p>
                      </p:txBody>
                    </p:sp>
                    <p:sp>
                      <p:nvSpPr>
                        <p:cNvPr id="125" name="Freeform: Shape 124">
                          <a:extLst>
                            <a:ext uri="{FF2B5EF4-FFF2-40B4-BE49-F238E27FC236}">
                              <a16:creationId xmlns:a16="http://schemas.microsoft.com/office/drawing/2014/main" id="{C0FEE67E-956E-4750-AB38-D615FF19B6D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405256" y="3523129"/>
                          <a:ext cx="4268894" cy="919053"/>
                        </a:xfrm>
                        <a:custGeom>
                          <a:avLst/>
                          <a:gdLst>
                            <a:gd name="connsiteX0" fmla="*/ 0 w 4268894"/>
                            <a:gd name="connsiteY0" fmla="*/ 247426 h 919053"/>
                            <a:gd name="connsiteX1" fmla="*/ 10758 w 4268894"/>
                            <a:gd name="connsiteY1" fmla="*/ 634702 h 919053"/>
                            <a:gd name="connsiteX2" fmla="*/ 59168 w 4268894"/>
                            <a:gd name="connsiteY2" fmla="*/ 844476 h 919053"/>
                            <a:gd name="connsiteX3" fmla="*/ 484095 w 4268894"/>
                            <a:gd name="connsiteY3" fmla="*/ 855233 h 919053"/>
                            <a:gd name="connsiteX4" fmla="*/ 1506071 w 4268894"/>
                            <a:gd name="connsiteY4" fmla="*/ 839097 h 919053"/>
                            <a:gd name="connsiteX5" fmla="*/ 2748579 w 4268894"/>
                            <a:gd name="connsiteY5" fmla="*/ 898264 h 919053"/>
                            <a:gd name="connsiteX6" fmla="*/ 3797450 w 4268894"/>
                            <a:gd name="connsiteY6" fmla="*/ 892885 h 919053"/>
                            <a:gd name="connsiteX7" fmla="*/ 4136316 w 4268894"/>
                            <a:gd name="connsiteY7" fmla="*/ 597050 h 919053"/>
                            <a:gd name="connsiteX8" fmla="*/ 4260029 w 4268894"/>
                            <a:gd name="connsiteY8" fmla="*/ 258184 h 919053"/>
                            <a:gd name="connsiteX9" fmla="*/ 4249271 w 4268894"/>
                            <a:gd name="connsiteY9" fmla="*/ 0 h 91905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4268894" h="919053">
                              <a:moveTo>
                                <a:pt x="0" y="247426"/>
                              </a:moveTo>
                              <a:cubicBezTo>
                                <a:pt x="448" y="391310"/>
                                <a:pt x="897" y="535194"/>
                                <a:pt x="10758" y="634702"/>
                              </a:cubicBezTo>
                              <a:cubicBezTo>
                                <a:pt x="20619" y="734210"/>
                                <a:pt x="-19721" y="807721"/>
                                <a:pt x="59168" y="844476"/>
                              </a:cubicBezTo>
                              <a:cubicBezTo>
                                <a:pt x="138057" y="881231"/>
                                <a:pt x="242945" y="856129"/>
                                <a:pt x="484095" y="855233"/>
                              </a:cubicBezTo>
                              <a:cubicBezTo>
                                <a:pt x="725245" y="854337"/>
                                <a:pt x="1128657" y="831925"/>
                                <a:pt x="1506071" y="839097"/>
                              </a:cubicBezTo>
                              <a:cubicBezTo>
                                <a:pt x="1883485" y="846269"/>
                                <a:pt x="2366683" y="889299"/>
                                <a:pt x="2748579" y="898264"/>
                              </a:cubicBezTo>
                              <a:cubicBezTo>
                                <a:pt x="3130475" y="907229"/>
                                <a:pt x="3566161" y="943087"/>
                                <a:pt x="3797450" y="892885"/>
                              </a:cubicBezTo>
                              <a:cubicBezTo>
                                <a:pt x="4028739" y="842683"/>
                                <a:pt x="4059220" y="702833"/>
                                <a:pt x="4136316" y="597050"/>
                              </a:cubicBezTo>
                              <a:cubicBezTo>
                                <a:pt x="4213412" y="491267"/>
                                <a:pt x="4241203" y="357692"/>
                                <a:pt x="4260029" y="258184"/>
                              </a:cubicBezTo>
                              <a:cubicBezTo>
                                <a:pt x="4278855" y="158676"/>
                                <a:pt x="4264063" y="79338"/>
                                <a:pt x="4249271" y="0"/>
                              </a:cubicBezTo>
                            </a:path>
                          </a:pathLst>
                        </a:custGeom>
                        <a:ln w="28575"/>
                      </p:spPr>
                      <p:style>
                        <a:lnRef idx="1">
                          <a:schemeClr val="dk1"/>
                        </a:lnRef>
                        <a:fillRef idx="0">
                          <a:schemeClr val="dk1"/>
                        </a:fillRef>
                        <a:effectRef idx="0">
                          <a:schemeClr val="dk1"/>
                        </a:effectRef>
                        <a:fontRef idx="minor">
                          <a:schemeClr val="tx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MY"/>
                        </a:p>
                      </p:txBody>
                    </p:sp>
                  </p:grpSp>
                  <p:sp>
                    <p:nvSpPr>
                      <p:cNvPr id="131" name="Freeform: Shape 130">
                        <a:extLst>
                          <a:ext uri="{FF2B5EF4-FFF2-40B4-BE49-F238E27FC236}">
                            <a16:creationId xmlns:a16="http://schemas.microsoft.com/office/drawing/2014/main" id="{85F74BD8-889E-4D88-BD74-85AC135A562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61342" y="3262432"/>
                        <a:ext cx="1058549" cy="1401467"/>
                      </a:xfrm>
                      <a:custGeom>
                        <a:avLst/>
                        <a:gdLst>
                          <a:gd name="connsiteX0" fmla="*/ 1705 w 1058549"/>
                          <a:gd name="connsiteY0" fmla="*/ 0 h 1401467"/>
                          <a:gd name="connsiteX1" fmla="*/ 6300 w 1058549"/>
                          <a:gd name="connsiteY1" fmla="*/ 275699 h 1401467"/>
                          <a:gd name="connsiteX2" fmla="*/ 6300 w 1058549"/>
                          <a:gd name="connsiteY2" fmla="*/ 542207 h 1401467"/>
                          <a:gd name="connsiteX3" fmla="*/ 93605 w 1058549"/>
                          <a:gd name="connsiteY3" fmla="*/ 744386 h 1401467"/>
                          <a:gd name="connsiteX4" fmla="*/ 245239 w 1058549"/>
                          <a:gd name="connsiteY4" fmla="*/ 790336 h 1401467"/>
                          <a:gd name="connsiteX5" fmla="*/ 383088 w 1058549"/>
                          <a:gd name="connsiteY5" fmla="*/ 790336 h 1401467"/>
                          <a:gd name="connsiteX6" fmla="*/ 640407 w 1058549"/>
                          <a:gd name="connsiteY6" fmla="*/ 794931 h 1401467"/>
                          <a:gd name="connsiteX7" fmla="*/ 792041 w 1058549"/>
                          <a:gd name="connsiteY7" fmla="*/ 794931 h 1401467"/>
                          <a:gd name="connsiteX8" fmla="*/ 925295 w 1058549"/>
                          <a:gd name="connsiteY8" fmla="*/ 854665 h 1401467"/>
                          <a:gd name="connsiteX9" fmla="*/ 975840 w 1058549"/>
                          <a:gd name="connsiteY9" fmla="*/ 937375 h 1401467"/>
                          <a:gd name="connsiteX10" fmla="*/ 1035575 w 1058549"/>
                          <a:gd name="connsiteY10" fmla="*/ 1111984 h 1401467"/>
                          <a:gd name="connsiteX11" fmla="*/ 1049360 w 1058549"/>
                          <a:gd name="connsiteY11" fmla="*/ 1245238 h 1401467"/>
                          <a:gd name="connsiteX12" fmla="*/ 1058549 w 1058549"/>
                          <a:gd name="connsiteY12" fmla="*/ 1401467 h 140146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1058549" h="1401467">
                            <a:moveTo>
                              <a:pt x="1705" y="0"/>
                            </a:moveTo>
                            <a:cubicBezTo>
                              <a:pt x="3619" y="92665"/>
                              <a:pt x="5534" y="185331"/>
                              <a:pt x="6300" y="275699"/>
                            </a:cubicBezTo>
                            <a:cubicBezTo>
                              <a:pt x="7066" y="366067"/>
                              <a:pt x="-8251" y="464092"/>
                              <a:pt x="6300" y="542207"/>
                            </a:cubicBezTo>
                            <a:cubicBezTo>
                              <a:pt x="20851" y="620322"/>
                              <a:pt x="53782" y="703031"/>
                              <a:pt x="93605" y="744386"/>
                            </a:cubicBezTo>
                            <a:cubicBezTo>
                              <a:pt x="133428" y="785741"/>
                              <a:pt x="196992" y="782678"/>
                              <a:pt x="245239" y="790336"/>
                            </a:cubicBezTo>
                            <a:cubicBezTo>
                              <a:pt x="293486" y="797994"/>
                              <a:pt x="383088" y="790336"/>
                              <a:pt x="383088" y="790336"/>
                            </a:cubicBezTo>
                            <a:lnTo>
                              <a:pt x="640407" y="794931"/>
                            </a:lnTo>
                            <a:cubicBezTo>
                              <a:pt x="708566" y="795697"/>
                              <a:pt x="744560" y="784975"/>
                              <a:pt x="792041" y="794931"/>
                            </a:cubicBezTo>
                            <a:cubicBezTo>
                              <a:pt x="839522" y="804887"/>
                              <a:pt x="894662" y="830924"/>
                              <a:pt x="925295" y="854665"/>
                            </a:cubicBezTo>
                            <a:cubicBezTo>
                              <a:pt x="955928" y="878406"/>
                              <a:pt x="957460" y="894489"/>
                              <a:pt x="975840" y="937375"/>
                            </a:cubicBezTo>
                            <a:cubicBezTo>
                              <a:pt x="994220" y="980262"/>
                              <a:pt x="1023322" y="1060674"/>
                              <a:pt x="1035575" y="1111984"/>
                            </a:cubicBezTo>
                            <a:cubicBezTo>
                              <a:pt x="1047828" y="1163294"/>
                              <a:pt x="1045531" y="1196991"/>
                              <a:pt x="1049360" y="1245238"/>
                            </a:cubicBezTo>
                            <a:cubicBezTo>
                              <a:pt x="1053189" y="1293485"/>
                              <a:pt x="1055869" y="1347476"/>
                              <a:pt x="1058549" y="1401467"/>
                            </a:cubicBezTo>
                          </a:path>
                        </a:pathLst>
                      </a:custGeom>
                      <a:ln w="28575"/>
                    </p:spPr>
                    <p:style>
                      <a:lnRef idx="3">
                        <a:schemeClr val="accent6"/>
                      </a:lnRef>
                      <a:fillRef idx="0">
                        <a:schemeClr val="accent6"/>
                      </a:fillRef>
                      <a:effectRef idx="2">
                        <a:schemeClr val="accent6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 dirty="0"/>
                      </a:p>
                    </p:txBody>
                  </p:sp>
                  <p:sp>
                    <p:nvSpPr>
                      <p:cNvPr id="132" name="Freeform: Shape 131">
                        <a:extLst>
                          <a:ext uri="{FF2B5EF4-FFF2-40B4-BE49-F238E27FC236}">
                            <a16:creationId xmlns:a16="http://schemas.microsoft.com/office/drawing/2014/main" id="{CC9A2383-A809-4125-8AB5-DDE6205330C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70797" y="3267027"/>
                        <a:ext cx="1012113" cy="1396872"/>
                      </a:xfrm>
                      <a:custGeom>
                        <a:avLst/>
                        <a:gdLst>
                          <a:gd name="connsiteX0" fmla="*/ 14136 w 1012113"/>
                          <a:gd name="connsiteY0" fmla="*/ 0 h 1396872"/>
                          <a:gd name="connsiteX1" fmla="*/ 351 w 1012113"/>
                          <a:gd name="connsiteY1" fmla="*/ 202179 h 1396872"/>
                          <a:gd name="connsiteX2" fmla="*/ 4946 w 1012113"/>
                          <a:gd name="connsiteY2" fmla="*/ 381383 h 1396872"/>
                          <a:gd name="connsiteX3" fmla="*/ 14136 w 1012113"/>
                          <a:gd name="connsiteY3" fmla="*/ 647892 h 1396872"/>
                          <a:gd name="connsiteX4" fmla="*/ 69275 w 1012113"/>
                          <a:gd name="connsiteY4" fmla="*/ 840881 h 1396872"/>
                          <a:gd name="connsiteX5" fmla="*/ 170365 w 1012113"/>
                          <a:gd name="connsiteY5" fmla="*/ 909805 h 1396872"/>
                          <a:gd name="connsiteX6" fmla="*/ 243884 w 1012113"/>
                          <a:gd name="connsiteY6" fmla="*/ 960350 h 1396872"/>
                          <a:gd name="connsiteX7" fmla="*/ 464443 w 1012113"/>
                          <a:gd name="connsiteY7" fmla="*/ 937375 h 1396872"/>
                          <a:gd name="connsiteX8" fmla="*/ 680407 w 1012113"/>
                          <a:gd name="connsiteY8" fmla="*/ 951160 h 1396872"/>
                          <a:gd name="connsiteX9" fmla="*/ 855016 w 1012113"/>
                          <a:gd name="connsiteY9" fmla="*/ 960350 h 1396872"/>
                          <a:gd name="connsiteX10" fmla="*/ 969890 w 1012113"/>
                          <a:gd name="connsiteY10" fmla="*/ 1001705 h 1396872"/>
                          <a:gd name="connsiteX11" fmla="*/ 1006650 w 1012113"/>
                          <a:gd name="connsiteY11" fmla="*/ 1162529 h 1396872"/>
                          <a:gd name="connsiteX12" fmla="*/ 1011245 w 1012113"/>
                          <a:gd name="connsiteY12" fmla="*/ 1396872 h 139687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1012113" h="1396872">
                            <a:moveTo>
                              <a:pt x="14136" y="0"/>
                            </a:moveTo>
                            <a:cubicBezTo>
                              <a:pt x="8009" y="69307"/>
                              <a:pt x="1883" y="138615"/>
                              <a:pt x="351" y="202179"/>
                            </a:cubicBezTo>
                            <a:cubicBezTo>
                              <a:pt x="-1181" y="265743"/>
                              <a:pt x="2649" y="307098"/>
                              <a:pt x="4946" y="381383"/>
                            </a:cubicBezTo>
                            <a:cubicBezTo>
                              <a:pt x="7243" y="455668"/>
                              <a:pt x="3415" y="571309"/>
                              <a:pt x="14136" y="647892"/>
                            </a:cubicBezTo>
                            <a:cubicBezTo>
                              <a:pt x="24857" y="724475"/>
                              <a:pt x="43237" y="797229"/>
                              <a:pt x="69275" y="840881"/>
                            </a:cubicBezTo>
                            <a:cubicBezTo>
                              <a:pt x="95313" y="884533"/>
                              <a:pt x="170365" y="909805"/>
                              <a:pt x="170365" y="909805"/>
                            </a:cubicBezTo>
                            <a:cubicBezTo>
                              <a:pt x="199467" y="929717"/>
                              <a:pt x="194871" y="955755"/>
                              <a:pt x="243884" y="960350"/>
                            </a:cubicBezTo>
                            <a:cubicBezTo>
                              <a:pt x="292897" y="964945"/>
                              <a:pt x="391689" y="938907"/>
                              <a:pt x="464443" y="937375"/>
                            </a:cubicBezTo>
                            <a:cubicBezTo>
                              <a:pt x="537197" y="935843"/>
                              <a:pt x="680407" y="951160"/>
                              <a:pt x="680407" y="951160"/>
                            </a:cubicBezTo>
                            <a:cubicBezTo>
                              <a:pt x="745502" y="954989"/>
                              <a:pt x="806769" y="951926"/>
                              <a:pt x="855016" y="960350"/>
                            </a:cubicBezTo>
                            <a:cubicBezTo>
                              <a:pt x="903263" y="968774"/>
                              <a:pt x="944618" y="968009"/>
                              <a:pt x="969890" y="1001705"/>
                            </a:cubicBezTo>
                            <a:cubicBezTo>
                              <a:pt x="995162" y="1035402"/>
                              <a:pt x="999758" y="1096668"/>
                              <a:pt x="1006650" y="1162529"/>
                            </a:cubicBezTo>
                            <a:cubicBezTo>
                              <a:pt x="1013543" y="1228390"/>
                              <a:pt x="1012394" y="1312631"/>
                              <a:pt x="1011245" y="1396872"/>
                            </a:cubicBezTo>
                          </a:path>
                        </a:pathLst>
                      </a:custGeom>
                      <a:noFill/>
                      <a:ln w="28575"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 dirty="0"/>
                      </a:p>
                    </p:txBody>
                  </p:sp>
                  <p:sp>
                    <p:nvSpPr>
                      <p:cNvPr id="133" name="Freeform: Shape 132">
                        <a:extLst>
                          <a:ext uri="{FF2B5EF4-FFF2-40B4-BE49-F238E27FC236}">
                            <a16:creationId xmlns:a16="http://schemas.microsoft.com/office/drawing/2014/main" id="{E9447EA6-ED8A-40B7-BE0D-CEA0E242719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583570" y="3271622"/>
                        <a:ext cx="420526" cy="1383088"/>
                      </a:xfrm>
                      <a:custGeom>
                        <a:avLst/>
                        <a:gdLst>
                          <a:gd name="connsiteX0" fmla="*/ 404868 w 420526"/>
                          <a:gd name="connsiteY0" fmla="*/ 0 h 1383088"/>
                          <a:gd name="connsiteX1" fmla="*/ 409463 w 420526"/>
                          <a:gd name="connsiteY1" fmla="*/ 257319 h 1383088"/>
                          <a:gd name="connsiteX2" fmla="*/ 409463 w 420526"/>
                          <a:gd name="connsiteY2" fmla="*/ 680056 h 1383088"/>
                          <a:gd name="connsiteX3" fmla="*/ 262424 w 420526"/>
                          <a:gd name="connsiteY3" fmla="*/ 854665 h 1383088"/>
                          <a:gd name="connsiteX4" fmla="*/ 37270 w 420526"/>
                          <a:gd name="connsiteY4" fmla="*/ 845475 h 1383088"/>
                          <a:gd name="connsiteX5" fmla="*/ 5105 w 420526"/>
                          <a:gd name="connsiteY5" fmla="*/ 997110 h 1383088"/>
                          <a:gd name="connsiteX6" fmla="*/ 510 w 420526"/>
                          <a:gd name="connsiteY6" fmla="*/ 1383088 h 138308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420526" h="1383088">
                            <a:moveTo>
                              <a:pt x="404868" y="0"/>
                            </a:moveTo>
                            <a:cubicBezTo>
                              <a:pt x="406782" y="71988"/>
                              <a:pt x="408697" y="143976"/>
                              <a:pt x="409463" y="257319"/>
                            </a:cubicBezTo>
                            <a:cubicBezTo>
                              <a:pt x="410229" y="370662"/>
                              <a:pt x="433969" y="580498"/>
                              <a:pt x="409463" y="680056"/>
                            </a:cubicBezTo>
                            <a:cubicBezTo>
                              <a:pt x="384957" y="779614"/>
                              <a:pt x="324456" y="827095"/>
                              <a:pt x="262424" y="854665"/>
                            </a:cubicBezTo>
                            <a:cubicBezTo>
                              <a:pt x="200392" y="882235"/>
                              <a:pt x="80156" y="821734"/>
                              <a:pt x="37270" y="845475"/>
                            </a:cubicBezTo>
                            <a:cubicBezTo>
                              <a:pt x="-5616" y="869216"/>
                              <a:pt x="11232" y="907508"/>
                              <a:pt x="5105" y="997110"/>
                            </a:cubicBezTo>
                            <a:cubicBezTo>
                              <a:pt x="-1022" y="1086712"/>
                              <a:pt x="-256" y="1234900"/>
                              <a:pt x="510" y="1383088"/>
                            </a:cubicBezTo>
                          </a:path>
                        </a:pathLst>
                      </a:custGeom>
                      <a:ln w="28575"/>
                    </p:spPr>
                    <p:style>
                      <a:lnRef idx="1">
                        <a:schemeClr val="dk1"/>
                      </a:lnRef>
                      <a:fillRef idx="0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/>
                      </a:p>
                    </p:txBody>
                  </p:sp>
                  <p:sp>
                    <p:nvSpPr>
                      <p:cNvPr id="136" name="Freeform: Shape 135">
                        <a:extLst>
                          <a:ext uri="{FF2B5EF4-FFF2-40B4-BE49-F238E27FC236}">
                            <a16:creationId xmlns:a16="http://schemas.microsoft.com/office/drawing/2014/main" id="{95111A67-2595-4808-AE3E-5E53F955C7E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178280" y="2892084"/>
                        <a:ext cx="1395048" cy="432135"/>
                      </a:xfrm>
                      <a:custGeom>
                        <a:avLst/>
                        <a:gdLst>
                          <a:gd name="connsiteX0" fmla="*/ 3320 w 1395048"/>
                          <a:gd name="connsiteY0" fmla="*/ 357199 h 432135"/>
                          <a:gd name="connsiteX1" fmla="*/ 3320 w 1395048"/>
                          <a:gd name="connsiteY1" fmla="*/ 196173 h 432135"/>
                          <a:gd name="connsiteX2" fmla="*/ 37826 w 1395048"/>
                          <a:gd name="connsiteY2" fmla="*/ 98407 h 432135"/>
                          <a:gd name="connsiteX3" fmla="*/ 193101 w 1395048"/>
                          <a:gd name="connsiteY3" fmla="*/ 23644 h 432135"/>
                          <a:gd name="connsiteX4" fmla="*/ 308120 w 1395048"/>
                          <a:gd name="connsiteY4" fmla="*/ 641 h 432135"/>
                          <a:gd name="connsiteX5" fmla="*/ 417388 w 1395048"/>
                          <a:gd name="connsiteY5" fmla="*/ 6391 h 432135"/>
                          <a:gd name="connsiteX6" fmla="*/ 572663 w 1395048"/>
                          <a:gd name="connsiteY6" fmla="*/ 6391 h 432135"/>
                          <a:gd name="connsiteX7" fmla="*/ 756694 w 1395048"/>
                          <a:gd name="connsiteY7" fmla="*/ 81154 h 432135"/>
                          <a:gd name="connsiteX8" fmla="*/ 814203 w 1395048"/>
                          <a:gd name="connsiteY8" fmla="*/ 150165 h 432135"/>
                          <a:gd name="connsiteX9" fmla="*/ 860211 w 1395048"/>
                          <a:gd name="connsiteY9" fmla="*/ 288188 h 432135"/>
                          <a:gd name="connsiteX10" fmla="*/ 923471 w 1395048"/>
                          <a:gd name="connsiteY10" fmla="*/ 351448 h 432135"/>
                          <a:gd name="connsiteX11" fmla="*/ 1084497 w 1395048"/>
                          <a:gd name="connsiteY11" fmla="*/ 403207 h 432135"/>
                          <a:gd name="connsiteX12" fmla="*/ 1176512 w 1395048"/>
                          <a:gd name="connsiteY12" fmla="*/ 414708 h 432135"/>
                          <a:gd name="connsiteX13" fmla="*/ 1337539 w 1395048"/>
                          <a:gd name="connsiteY13" fmla="*/ 431961 h 432135"/>
                          <a:gd name="connsiteX14" fmla="*/ 1377795 w 1395048"/>
                          <a:gd name="connsiteY14" fmla="*/ 403207 h 432135"/>
                          <a:gd name="connsiteX15" fmla="*/ 1395048 w 1395048"/>
                          <a:gd name="connsiteY15" fmla="*/ 224927 h 4321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395048" h="432135">
                            <a:moveTo>
                              <a:pt x="3320" y="357199"/>
                            </a:moveTo>
                            <a:cubicBezTo>
                              <a:pt x="444" y="298252"/>
                              <a:pt x="-2431" y="239305"/>
                              <a:pt x="3320" y="196173"/>
                            </a:cubicBezTo>
                            <a:cubicBezTo>
                              <a:pt x="9071" y="153041"/>
                              <a:pt x="6196" y="127162"/>
                              <a:pt x="37826" y="98407"/>
                            </a:cubicBezTo>
                            <a:cubicBezTo>
                              <a:pt x="69456" y="69652"/>
                              <a:pt x="148052" y="39938"/>
                              <a:pt x="193101" y="23644"/>
                            </a:cubicBezTo>
                            <a:cubicBezTo>
                              <a:pt x="238150" y="7350"/>
                              <a:pt x="270739" y="3516"/>
                              <a:pt x="308120" y="641"/>
                            </a:cubicBezTo>
                            <a:cubicBezTo>
                              <a:pt x="345501" y="-2234"/>
                              <a:pt x="373298" y="5433"/>
                              <a:pt x="417388" y="6391"/>
                            </a:cubicBezTo>
                            <a:cubicBezTo>
                              <a:pt x="461478" y="7349"/>
                              <a:pt x="516112" y="-6069"/>
                              <a:pt x="572663" y="6391"/>
                            </a:cubicBezTo>
                            <a:cubicBezTo>
                              <a:pt x="629214" y="18851"/>
                              <a:pt x="716437" y="57192"/>
                              <a:pt x="756694" y="81154"/>
                            </a:cubicBezTo>
                            <a:cubicBezTo>
                              <a:pt x="796951" y="105116"/>
                              <a:pt x="796950" y="115659"/>
                              <a:pt x="814203" y="150165"/>
                            </a:cubicBezTo>
                            <a:cubicBezTo>
                              <a:pt x="831456" y="184671"/>
                              <a:pt x="842000" y="254641"/>
                              <a:pt x="860211" y="288188"/>
                            </a:cubicBezTo>
                            <a:cubicBezTo>
                              <a:pt x="878422" y="321735"/>
                              <a:pt x="886090" y="332278"/>
                              <a:pt x="923471" y="351448"/>
                            </a:cubicBezTo>
                            <a:cubicBezTo>
                              <a:pt x="960852" y="370618"/>
                              <a:pt x="1042324" y="392664"/>
                              <a:pt x="1084497" y="403207"/>
                            </a:cubicBezTo>
                            <a:cubicBezTo>
                              <a:pt x="1126671" y="413750"/>
                              <a:pt x="1176512" y="414708"/>
                              <a:pt x="1176512" y="414708"/>
                            </a:cubicBezTo>
                            <a:cubicBezTo>
                              <a:pt x="1218686" y="419500"/>
                              <a:pt x="1303992" y="433878"/>
                              <a:pt x="1337539" y="431961"/>
                            </a:cubicBezTo>
                            <a:cubicBezTo>
                              <a:pt x="1371086" y="430044"/>
                              <a:pt x="1368210" y="437713"/>
                              <a:pt x="1377795" y="403207"/>
                            </a:cubicBezTo>
                            <a:cubicBezTo>
                              <a:pt x="1387380" y="368701"/>
                              <a:pt x="1391214" y="296814"/>
                              <a:pt x="1395048" y="224927"/>
                            </a:cubicBezTo>
                          </a:path>
                        </a:pathLst>
                      </a:custGeom>
                      <a:noFill/>
                      <a:ln w="28575">
                        <a:solidFill>
                          <a:srgbClr val="C0000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 dirty="0"/>
                      </a:p>
                    </p:txBody>
                  </p:sp>
                  <p:sp>
                    <p:nvSpPr>
                      <p:cNvPr id="137" name="Freeform: Shape 136">
                        <a:extLst>
                          <a:ext uri="{FF2B5EF4-FFF2-40B4-BE49-F238E27FC236}">
                            <a16:creationId xmlns:a16="http://schemas.microsoft.com/office/drawing/2014/main" id="{15F0391C-64E3-490E-BBAD-6C18EEA74B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69884" y="3001630"/>
                        <a:ext cx="1384026" cy="408915"/>
                      </a:xfrm>
                      <a:custGeom>
                        <a:avLst/>
                        <a:gdLst>
                          <a:gd name="connsiteX0" fmla="*/ 3731 w 1384026"/>
                          <a:gd name="connsiteY0" fmla="*/ 247653 h 408915"/>
                          <a:gd name="connsiteX1" fmla="*/ 20984 w 1384026"/>
                          <a:gd name="connsiteY1" fmla="*/ 109630 h 408915"/>
                          <a:gd name="connsiteX2" fmla="*/ 164758 w 1384026"/>
                          <a:gd name="connsiteY2" fmla="*/ 11864 h 408915"/>
                          <a:gd name="connsiteX3" fmla="*/ 371791 w 1384026"/>
                          <a:gd name="connsiteY3" fmla="*/ 6113 h 408915"/>
                          <a:gd name="connsiteX4" fmla="*/ 538569 w 1384026"/>
                          <a:gd name="connsiteY4" fmla="*/ 52121 h 408915"/>
                          <a:gd name="connsiteX5" fmla="*/ 665090 w 1384026"/>
                          <a:gd name="connsiteY5" fmla="*/ 270657 h 408915"/>
                          <a:gd name="connsiteX6" fmla="*/ 854871 w 1384026"/>
                          <a:gd name="connsiteY6" fmla="*/ 362672 h 408915"/>
                          <a:gd name="connsiteX7" fmla="*/ 1194176 w 1384026"/>
                          <a:gd name="connsiteY7" fmla="*/ 408679 h 408915"/>
                          <a:gd name="connsiteX8" fmla="*/ 1355203 w 1384026"/>
                          <a:gd name="connsiteY8" fmla="*/ 374174 h 408915"/>
                          <a:gd name="connsiteX9" fmla="*/ 1383958 w 1384026"/>
                          <a:gd name="connsiteY9" fmla="*/ 247653 h 408915"/>
                          <a:gd name="connsiteX10" fmla="*/ 1355203 w 1384026"/>
                          <a:gd name="connsiteY10" fmla="*/ 138385 h 40891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1384026" h="408915">
                            <a:moveTo>
                              <a:pt x="3731" y="247653"/>
                            </a:moveTo>
                            <a:cubicBezTo>
                              <a:pt x="-1062" y="198290"/>
                              <a:pt x="-5854" y="148928"/>
                              <a:pt x="20984" y="109630"/>
                            </a:cubicBezTo>
                            <a:cubicBezTo>
                              <a:pt x="47822" y="70332"/>
                              <a:pt x="106290" y="29117"/>
                              <a:pt x="164758" y="11864"/>
                            </a:cubicBezTo>
                            <a:cubicBezTo>
                              <a:pt x="223226" y="-5389"/>
                              <a:pt x="309489" y="-596"/>
                              <a:pt x="371791" y="6113"/>
                            </a:cubicBezTo>
                            <a:cubicBezTo>
                              <a:pt x="434093" y="12822"/>
                              <a:pt x="489686" y="8030"/>
                              <a:pt x="538569" y="52121"/>
                            </a:cubicBezTo>
                            <a:cubicBezTo>
                              <a:pt x="587452" y="96212"/>
                              <a:pt x="612373" y="218898"/>
                              <a:pt x="665090" y="270657"/>
                            </a:cubicBezTo>
                            <a:cubicBezTo>
                              <a:pt x="717807" y="322416"/>
                              <a:pt x="766690" y="339668"/>
                              <a:pt x="854871" y="362672"/>
                            </a:cubicBezTo>
                            <a:cubicBezTo>
                              <a:pt x="943052" y="385676"/>
                              <a:pt x="1110787" y="406762"/>
                              <a:pt x="1194176" y="408679"/>
                            </a:cubicBezTo>
                            <a:cubicBezTo>
                              <a:pt x="1277565" y="410596"/>
                              <a:pt x="1323573" y="401012"/>
                              <a:pt x="1355203" y="374174"/>
                            </a:cubicBezTo>
                            <a:cubicBezTo>
                              <a:pt x="1386833" y="347336"/>
                              <a:pt x="1383958" y="286951"/>
                              <a:pt x="1383958" y="247653"/>
                            </a:cubicBezTo>
                            <a:cubicBezTo>
                              <a:pt x="1383958" y="208355"/>
                              <a:pt x="1369580" y="173370"/>
                              <a:pt x="1355203" y="138385"/>
                            </a:cubicBezTo>
                          </a:path>
                        </a:pathLst>
                      </a:custGeom>
                      <a:ln w="28575"/>
                    </p:spPr>
                    <p:style>
                      <a:lnRef idx="1">
                        <a:schemeClr val="dk1"/>
                      </a:lnRef>
                      <a:fillRef idx="0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/>
                      </a:p>
                    </p:txBody>
                  </p:sp>
                  <p:sp>
                    <p:nvSpPr>
                      <p:cNvPr id="139" name="Freeform: Shape 138">
                        <a:extLst>
                          <a:ext uri="{FF2B5EF4-FFF2-40B4-BE49-F238E27FC236}">
                            <a16:creationId xmlns:a16="http://schemas.microsoft.com/office/drawing/2014/main" id="{5362B927-646D-439F-8BCA-C60EFC937F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258683" y="3134264"/>
                        <a:ext cx="2613716" cy="2763409"/>
                      </a:xfrm>
                      <a:custGeom>
                        <a:avLst/>
                        <a:gdLst>
                          <a:gd name="connsiteX0" fmla="*/ 2766 w 2613716"/>
                          <a:gd name="connsiteY0" fmla="*/ 2334883 h 2763409"/>
                          <a:gd name="connsiteX1" fmla="*/ 2766 w 2613716"/>
                          <a:gd name="connsiteY1" fmla="*/ 2587925 h 2763409"/>
                          <a:gd name="connsiteX2" fmla="*/ 31521 w 2613716"/>
                          <a:gd name="connsiteY2" fmla="*/ 2714445 h 2763409"/>
                          <a:gd name="connsiteX3" fmla="*/ 284562 w 2613716"/>
                          <a:gd name="connsiteY3" fmla="*/ 2737449 h 2763409"/>
                          <a:gd name="connsiteX4" fmla="*/ 1722298 w 2613716"/>
                          <a:gd name="connsiteY4" fmla="*/ 2737449 h 2763409"/>
                          <a:gd name="connsiteX5" fmla="*/ 2481423 w 2613716"/>
                          <a:gd name="connsiteY5" fmla="*/ 2656936 h 2763409"/>
                          <a:gd name="connsiteX6" fmla="*/ 2613694 w 2613716"/>
                          <a:gd name="connsiteY6" fmla="*/ 1610264 h 2763409"/>
                          <a:gd name="connsiteX7" fmla="*/ 2492925 w 2613716"/>
                          <a:gd name="connsiteY7" fmla="*/ 0 h 2763409"/>
                          <a:gd name="connsiteX8" fmla="*/ 2492925 w 2613716"/>
                          <a:gd name="connsiteY8" fmla="*/ 0 h 276340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613716" h="2763409">
                            <a:moveTo>
                              <a:pt x="2766" y="2334883"/>
                            </a:moveTo>
                            <a:cubicBezTo>
                              <a:pt x="370" y="2429774"/>
                              <a:pt x="-2026" y="2524665"/>
                              <a:pt x="2766" y="2587925"/>
                            </a:cubicBezTo>
                            <a:cubicBezTo>
                              <a:pt x="7558" y="2651185"/>
                              <a:pt x="-15445" y="2689524"/>
                              <a:pt x="31521" y="2714445"/>
                            </a:cubicBezTo>
                            <a:cubicBezTo>
                              <a:pt x="78487" y="2739366"/>
                              <a:pt x="2766" y="2733615"/>
                              <a:pt x="284562" y="2737449"/>
                            </a:cubicBezTo>
                            <a:cubicBezTo>
                              <a:pt x="566358" y="2741283"/>
                              <a:pt x="1356155" y="2750868"/>
                              <a:pt x="1722298" y="2737449"/>
                            </a:cubicBezTo>
                            <a:cubicBezTo>
                              <a:pt x="2088441" y="2724030"/>
                              <a:pt x="2332857" y="2844800"/>
                              <a:pt x="2481423" y="2656936"/>
                            </a:cubicBezTo>
                            <a:cubicBezTo>
                              <a:pt x="2629989" y="2469072"/>
                              <a:pt x="2611777" y="2053087"/>
                              <a:pt x="2613694" y="1610264"/>
                            </a:cubicBezTo>
                            <a:cubicBezTo>
                              <a:pt x="2615611" y="1167441"/>
                              <a:pt x="2492925" y="0"/>
                              <a:pt x="2492925" y="0"/>
                            </a:cubicBezTo>
                            <a:lnTo>
                              <a:pt x="2492925" y="0"/>
                            </a:lnTo>
                          </a:path>
                        </a:pathLst>
                      </a:custGeom>
                      <a:ln w="28575">
                        <a:solidFill>
                          <a:schemeClr val="accent1">
                            <a:lumMod val="75000"/>
                          </a:schemeClr>
                        </a:solidFill>
                      </a:ln>
                    </p:spPr>
                    <p:style>
                      <a:lnRef idx="1">
                        <a:schemeClr val="accent6"/>
                      </a:lnRef>
                      <a:fillRef idx="0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/>
                      </a:p>
                    </p:txBody>
                  </p:sp>
                  <p:sp>
                    <p:nvSpPr>
                      <p:cNvPr id="140" name="Freeform: Shape 139">
                        <a:extLst>
                          <a:ext uri="{FF2B5EF4-FFF2-40B4-BE49-F238E27FC236}">
                            <a16:creationId xmlns:a16="http://schemas.microsoft.com/office/drawing/2014/main" id="{0A025EEA-736C-4F46-A0ED-05654294567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15898" y="3140015"/>
                        <a:ext cx="2651167" cy="2951950"/>
                      </a:xfrm>
                      <a:custGeom>
                        <a:avLst/>
                        <a:gdLst>
                          <a:gd name="connsiteX0" fmla="*/ 7528 w 2651167"/>
                          <a:gd name="connsiteY0" fmla="*/ 2334883 h 2951950"/>
                          <a:gd name="connsiteX1" fmla="*/ 13279 w 2651167"/>
                          <a:gd name="connsiteY1" fmla="*/ 2645434 h 2951950"/>
                          <a:gd name="connsiteX2" fmla="*/ 19030 w 2651167"/>
                          <a:gd name="connsiteY2" fmla="*/ 2783457 h 2951950"/>
                          <a:gd name="connsiteX3" fmla="*/ 254819 w 2651167"/>
                          <a:gd name="connsiteY3" fmla="*/ 2881223 h 2951950"/>
                          <a:gd name="connsiteX4" fmla="*/ 962185 w 2651167"/>
                          <a:gd name="connsiteY4" fmla="*/ 2881223 h 2951950"/>
                          <a:gd name="connsiteX5" fmla="*/ 1876585 w 2651167"/>
                          <a:gd name="connsiteY5" fmla="*/ 2869721 h 2951950"/>
                          <a:gd name="connsiteX6" fmla="*/ 2451679 w 2651167"/>
                          <a:gd name="connsiteY6" fmla="*/ 2892725 h 2951950"/>
                          <a:gd name="connsiteX7" fmla="*/ 2629959 w 2651167"/>
                          <a:gd name="connsiteY7" fmla="*/ 2001328 h 2951950"/>
                          <a:gd name="connsiteX8" fmla="*/ 2641460 w 2651167"/>
                          <a:gd name="connsiteY8" fmla="*/ 1247955 h 2951950"/>
                          <a:gd name="connsiteX9" fmla="*/ 2572449 w 2651167"/>
                          <a:gd name="connsiteY9" fmla="*/ 0 h 295195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2651167" h="2951950">
                            <a:moveTo>
                              <a:pt x="7528" y="2334883"/>
                            </a:moveTo>
                            <a:cubicBezTo>
                              <a:pt x="9445" y="2452777"/>
                              <a:pt x="11362" y="2570672"/>
                              <a:pt x="13279" y="2645434"/>
                            </a:cubicBezTo>
                            <a:cubicBezTo>
                              <a:pt x="15196" y="2720196"/>
                              <a:pt x="-21227" y="2744159"/>
                              <a:pt x="19030" y="2783457"/>
                            </a:cubicBezTo>
                            <a:cubicBezTo>
                              <a:pt x="59287" y="2822755"/>
                              <a:pt x="97627" y="2864929"/>
                              <a:pt x="254819" y="2881223"/>
                            </a:cubicBezTo>
                            <a:cubicBezTo>
                              <a:pt x="412011" y="2897517"/>
                              <a:pt x="962185" y="2881223"/>
                              <a:pt x="962185" y="2881223"/>
                            </a:cubicBezTo>
                            <a:lnTo>
                              <a:pt x="1876585" y="2869721"/>
                            </a:lnTo>
                            <a:cubicBezTo>
                              <a:pt x="2124834" y="2871638"/>
                              <a:pt x="2326117" y="3037457"/>
                              <a:pt x="2451679" y="2892725"/>
                            </a:cubicBezTo>
                            <a:cubicBezTo>
                              <a:pt x="2577241" y="2747993"/>
                              <a:pt x="2598329" y="2275456"/>
                              <a:pt x="2629959" y="2001328"/>
                            </a:cubicBezTo>
                            <a:cubicBezTo>
                              <a:pt x="2661589" y="1727200"/>
                              <a:pt x="2651045" y="1581510"/>
                              <a:pt x="2641460" y="1247955"/>
                            </a:cubicBezTo>
                            <a:cubicBezTo>
                              <a:pt x="2631875" y="914400"/>
                              <a:pt x="2602162" y="457200"/>
                              <a:pt x="2572449" y="0"/>
                            </a:cubicBezTo>
                          </a:path>
                        </a:pathLst>
                      </a:custGeom>
                      <a:noFill/>
                      <a:ln w="28575">
                        <a:solidFill>
                          <a:srgbClr val="00B05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/>
                      </a:p>
                    </p:txBody>
                  </p:sp>
                  <p:sp>
                    <p:nvSpPr>
                      <p:cNvPr id="141" name="Freeform: Shape 140">
                        <a:extLst>
                          <a:ext uri="{FF2B5EF4-FFF2-40B4-BE49-F238E27FC236}">
                            <a16:creationId xmlns:a16="http://schemas.microsoft.com/office/drawing/2014/main" id="{8630AEFB-DC16-4B90-B2BB-07A8C35BD43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517" y="2684903"/>
                        <a:ext cx="1335640" cy="345973"/>
                      </a:xfrm>
                      <a:custGeom>
                        <a:avLst/>
                        <a:gdLst>
                          <a:gd name="connsiteX0" fmla="*/ 0 w 1335640"/>
                          <a:gd name="connsiteY0" fmla="*/ 37749 h 345973"/>
                          <a:gd name="connsiteX1" fmla="*/ 1089061 w 1335640"/>
                          <a:gd name="connsiteY1" fmla="*/ 27475 h 345973"/>
                          <a:gd name="connsiteX2" fmla="*/ 1335640 w 1335640"/>
                          <a:gd name="connsiteY2" fmla="*/ 345973 h 34597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1335640" h="345973">
                            <a:moveTo>
                              <a:pt x="0" y="37749"/>
                            </a:moveTo>
                            <a:cubicBezTo>
                              <a:pt x="433227" y="6926"/>
                              <a:pt x="866454" y="-23896"/>
                              <a:pt x="1089061" y="27475"/>
                            </a:cubicBezTo>
                            <a:cubicBezTo>
                              <a:pt x="1311668" y="78846"/>
                              <a:pt x="1323654" y="212409"/>
                              <a:pt x="1335640" y="345973"/>
                            </a:cubicBezTo>
                          </a:path>
                        </a:pathLst>
                      </a:custGeom>
                      <a:ln w="28575">
                        <a:solidFill>
                          <a:srgbClr val="00B0F0"/>
                        </a:solidFill>
                      </a:ln>
                    </p:spPr>
                    <p:style>
                      <a:lnRef idx="1">
                        <a:schemeClr val="accent5"/>
                      </a:lnRef>
                      <a:fillRef idx="0">
                        <a:schemeClr val="accent5"/>
                      </a:fillRef>
                      <a:effectRef idx="0">
                        <a:schemeClr val="accent5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/>
                      </a:p>
                    </p:txBody>
                  </p:sp>
                  <p:sp>
                    <p:nvSpPr>
                      <p:cNvPr id="142" name="Freeform: Shape 141">
                        <a:extLst>
                          <a:ext uri="{FF2B5EF4-FFF2-40B4-BE49-F238E27FC236}">
                            <a16:creationId xmlns:a16="http://schemas.microsoft.com/office/drawing/2014/main" id="{EBEC28B5-7FA6-41AE-8CD4-87F2DD7698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517" y="2772701"/>
                        <a:ext cx="1263721" cy="258175"/>
                      </a:xfrm>
                      <a:custGeom>
                        <a:avLst/>
                        <a:gdLst>
                          <a:gd name="connsiteX0" fmla="*/ 0 w 1263721"/>
                          <a:gd name="connsiteY0" fmla="*/ 32144 h 258175"/>
                          <a:gd name="connsiteX1" fmla="*/ 544530 w 1263721"/>
                          <a:gd name="connsiteY1" fmla="*/ 11596 h 258175"/>
                          <a:gd name="connsiteX2" fmla="*/ 1006867 w 1263721"/>
                          <a:gd name="connsiteY2" fmla="*/ 21870 h 258175"/>
                          <a:gd name="connsiteX3" fmla="*/ 1263721 w 1263721"/>
                          <a:gd name="connsiteY3" fmla="*/ 258175 h 25817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63721" h="258175">
                            <a:moveTo>
                              <a:pt x="0" y="32144"/>
                            </a:moveTo>
                            <a:cubicBezTo>
                              <a:pt x="188359" y="22726"/>
                              <a:pt x="376719" y="13308"/>
                              <a:pt x="544530" y="11596"/>
                            </a:cubicBezTo>
                            <a:cubicBezTo>
                              <a:pt x="712341" y="9884"/>
                              <a:pt x="887002" y="-19227"/>
                              <a:pt x="1006867" y="21870"/>
                            </a:cubicBezTo>
                            <a:cubicBezTo>
                              <a:pt x="1126732" y="62967"/>
                              <a:pt x="1195226" y="160571"/>
                              <a:pt x="1263721" y="258175"/>
                            </a:cubicBezTo>
                          </a:path>
                        </a:pathLst>
                      </a:custGeom>
                      <a:ln w="28575"/>
                    </p:spPr>
                    <p:style>
                      <a:lnRef idx="1">
                        <a:schemeClr val="dk1"/>
                      </a:lnRef>
                      <a:fillRef idx="0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/>
                      </a:p>
                    </p:txBody>
                  </p:sp>
                  <p:pic>
                    <p:nvPicPr>
                      <p:cNvPr id="144" name="Picture 143">
                        <a:extLst>
                          <a:ext uri="{FF2B5EF4-FFF2-40B4-BE49-F238E27FC236}">
                            <a16:creationId xmlns:a16="http://schemas.microsoft.com/office/drawing/2014/main" id="{D7CBC3F4-FEB6-45F3-8205-BFE5A974A3A6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12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13">
                                <a14:imgEffect>
                                  <a14:backgroundRemoval t="3125" b="98438" l="10000" r="90000">
                                    <a14:foregroundMark x1="50000" y1="44792" x2="49615" y2="33594"/>
                                    <a14:foregroundMark x1="41154" y1="61979" x2="56923" y2="62240"/>
                                  </a14:backgroundRemoval>
                                </a14:imgEffect>
                              </a14:imgLayer>
                            </a14:imgProps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16200000">
                        <a:off x="5354423" y="-212512"/>
                        <a:ext cx="598789" cy="884366"/>
                      </a:xfrm>
                      <a:prstGeom prst="rect">
                        <a:avLst/>
                      </a:prstGeom>
                    </p:spPr>
                  </p:pic>
                </p:grpSp>
                <p:sp>
                  <p:nvSpPr>
                    <p:cNvPr id="146" name="Freeform: Shape 145">
                      <a:extLst>
                        <a:ext uri="{FF2B5EF4-FFF2-40B4-BE49-F238E27FC236}">
                          <a16:creationId xmlns:a16="http://schemas.microsoft.com/office/drawing/2014/main" id="{807AA811-79C0-45FD-9ECE-23F3BAAA0B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607474" y="542499"/>
                      <a:ext cx="660562" cy="303662"/>
                    </a:xfrm>
                    <a:custGeom>
                      <a:avLst/>
                      <a:gdLst>
                        <a:gd name="connsiteX0" fmla="*/ 660562 w 660562"/>
                        <a:gd name="connsiteY0" fmla="*/ 0 h 303662"/>
                        <a:gd name="connsiteX1" fmla="*/ 469493 w 660562"/>
                        <a:gd name="connsiteY1" fmla="*/ 10235 h 303662"/>
                        <a:gd name="connsiteX2" fmla="*/ 206774 w 660562"/>
                        <a:gd name="connsiteY2" fmla="*/ 23883 h 303662"/>
                        <a:gd name="connsiteX3" fmla="*/ 29353 w 660562"/>
                        <a:gd name="connsiteY3" fmla="*/ 122829 h 303662"/>
                        <a:gd name="connsiteX4" fmla="*/ 2057 w 660562"/>
                        <a:gd name="connsiteY4" fmla="*/ 303662 h 3036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0562" h="303662">
                          <a:moveTo>
                            <a:pt x="660562" y="0"/>
                          </a:moveTo>
                          <a:lnTo>
                            <a:pt x="469493" y="10235"/>
                          </a:lnTo>
                          <a:cubicBezTo>
                            <a:pt x="393862" y="14215"/>
                            <a:pt x="280131" y="5117"/>
                            <a:pt x="206774" y="23883"/>
                          </a:cubicBezTo>
                          <a:cubicBezTo>
                            <a:pt x="133417" y="42649"/>
                            <a:pt x="63472" y="76199"/>
                            <a:pt x="29353" y="122829"/>
                          </a:cubicBezTo>
                          <a:cubicBezTo>
                            <a:pt x="-4767" y="169459"/>
                            <a:pt x="-1355" y="236560"/>
                            <a:pt x="2057" y="303662"/>
                          </a:cubicBezTo>
                        </a:path>
                      </a:pathLst>
                    </a:custGeom>
                    <a:ln w="28575">
                      <a:solidFill>
                        <a:srgbClr val="C00000"/>
                      </a:solidFill>
                    </a:ln>
                  </p:spPr>
                  <p:style>
                    <a:lnRef idx="1">
                      <a:schemeClr val="accent2"/>
                    </a:lnRef>
                    <a:fillRef idx="0">
                      <a:schemeClr val="accent2"/>
                    </a:fillRef>
                    <a:effectRef idx="0">
                      <a:schemeClr val="accent2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/>
                    </a:p>
                  </p:txBody>
                </p:sp>
                <p:sp>
                  <p:nvSpPr>
                    <p:cNvPr id="147" name="Freeform: Shape 146">
                      <a:extLst>
                        <a:ext uri="{FF2B5EF4-FFF2-40B4-BE49-F238E27FC236}">
                          <a16:creationId xmlns:a16="http://schemas.microsoft.com/office/drawing/2014/main" id="{1461CD81-99EC-45D5-9F97-FD18FA50BA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97811" y="549322"/>
                      <a:ext cx="1463307" cy="750917"/>
                    </a:xfrm>
                    <a:custGeom>
                      <a:avLst/>
                      <a:gdLst>
                        <a:gd name="connsiteX0" fmla="*/ 8308 w 1463307"/>
                        <a:gd name="connsiteY0" fmla="*/ 382138 h 750917"/>
                        <a:gd name="connsiteX1" fmla="*/ 4896 w 1463307"/>
                        <a:gd name="connsiteY1" fmla="*/ 470848 h 750917"/>
                        <a:gd name="connsiteX2" fmla="*/ 66311 w 1463307"/>
                        <a:gd name="connsiteY2" fmla="*/ 651681 h 750917"/>
                        <a:gd name="connsiteX3" fmla="*/ 219849 w 1463307"/>
                        <a:gd name="connsiteY3" fmla="*/ 730156 h 750917"/>
                        <a:gd name="connsiteX4" fmla="*/ 441625 w 1463307"/>
                        <a:gd name="connsiteY4" fmla="*/ 750627 h 750917"/>
                        <a:gd name="connsiteX5" fmla="*/ 796467 w 1463307"/>
                        <a:gd name="connsiteY5" fmla="*/ 719920 h 750917"/>
                        <a:gd name="connsiteX6" fmla="*/ 1195664 w 1463307"/>
                        <a:gd name="connsiteY6" fmla="*/ 702860 h 750917"/>
                        <a:gd name="connsiteX7" fmla="*/ 1407204 w 1463307"/>
                        <a:gd name="connsiteY7" fmla="*/ 470848 h 750917"/>
                        <a:gd name="connsiteX8" fmla="*/ 1458383 w 1463307"/>
                        <a:gd name="connsiteY8" fmla="*/ 170597 h 750917"/>
                        <a:gd name="connsiteX9" fmla="*/ 1458383 w 1463307"/>
                        <a:gd name="connsiteY9" fmla="*/ 0 h 7509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463307" h="750917">
                          <a:moveTo>
                            <a:pt x="8308" y="382138"/>
                          </a:moveTo>
                          <a:cubicBezTo>
                            <a:pt x="1768" y="404031"/>
                            <a:pt x="-4771" y="425924"/>
                            <a:pt x="4896" y="470848"/>
                          </a:cubicBezTo>
                          <a:cubicBezTo>
                            <a:pt x="14563" y="515772"/>
                            <a:pt x="30486" y="608463"/>
                            <a:pt x="66311" y="651681"/>
                          </a:cubicBezTo>
                          <a:cubicBezTo>
                            <a:pt x="102137" y="694899"/>
                            <a:pt x="157297" y="713665"/>
                            <a:pt x="219849" y="730156"/>
                          </a:cubicBezTo>
                          <a:cubicBezTo>
                            <a:pt x="282401" y="746647"/>
                            <a:pt x="345522" y="752333"/>
                            <a:pt x="441625" y="750627"/>
                          </a:cubicBezTo>
                          <a:cubicBezTo>
                            <a:pt x="537728" y="748921"/>
                            <a:pt x="670794" y="727881"/>
                            <a:pt x="796467" y="719920"/>
                          </a:cubicBezTo>
                          <a:cubicBezTo>
                            <a:pt x="922140" y="711959"/>
                            <a:pt x="1093875" y="744372"/>
                            <a:pt x="1195664" y="702860"/>
                          </a:cubicBezTo>
                          <a:cubicBezTo>
                            <a:pt x="1297453" y="661348"/>
                            <a:pt x="1363418" y="559558"/>
                            <a:pt x="1407204" y="470848"/>
                          </a:cubicBezTo>
                          <a:cubicBezTo>
                            <a:pt x="1450990" y="382138"/>
                            <a:pt x="1449853" y="249072"/>
                            <a:pt x="1458383" y="170597"/>
                          </a:cubicBezTo>
                          <a:cubicBezTo>
                            <a:pt x="1466913" y="92122"/>
                            <a:pt x="1462648" y="46061"/>
                            <a:pt x="1458383" y="0"/>
                          </a:cubicBezTo>
                        </a:path>
                      </a:pathLst>
                    </a:cu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/>
                    </a:p>
                  </p:txBody>
                </p:sp>
                <p:sp>
                  <p:nvSpPr>
                    <p:cNvPr id="148" name="TextBox 147">
                      <a:extLst>
                        <a:ext uri="{FF2B5EF4-FFF2-40B4-BE49-F238E27FC236}">
                          <a16:creationId xmlns:a16="http://schemas.microsoft.com/office/drawing/2014/main" id="{8802644C-0E33-4780-90C1-87D3B4DAB3C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633860" y="19136"/>
                      <a:ext cx="2217663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dirty="0"/>
                        <a:t>24V DC Power Supply</a:t>
                      </a:r>
                      <a:endParaRPr lang="en-MY" dirty="0"/>
                    </a:p>
                  </p:txBody>
                </p:sp>
                <p:sp>
                  <p:nvSpPr>
                    <p:cNvPr id="149" name="TextBox 148">
                      <a:extLst>
                        <a:ext uri="{FF2B5EF4-FFF2-40B4-BE49-F238E27FC236}">
                          <a16:creationId xmlns:a16="http://schemas.microsoft.com/office/drawing/2014/main" id="{4A57065B-A63D-456C-9112-7754EE4DB18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874216" y="1588671"/>
                      <a:ext cx="1335640" cy="36933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dirty="0"/>
                        <a:t>Drop Sensor</a:t>
                      </a:r>
                      <a:endParaRPr lang="en-MY" dirty="0"/>
                    </a:p>
                  </p:txBody>
                </p:sp>
                <p:sp>
                  <p:nvSpPr>
                    <p:cNvPr id="150" name="TextBox 149">
                      <a:extLst>
                        <a:ext uri="{FF2B5EF4-FFF2-40B4-BE49-F238E27FC236}">
                          <a16:creationId xmlns:a16="http://schemas.microsoft.com/office/drawing/2014/main" id="{578A8288-6D2B-4C43-BB5C-4EFEFCFF802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79202" y="2972984"/>
                      <a:ext cx="2107897" cy="36933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dirty="0"/>
                        <a:t>Temperature Sensor</a:t>
                      </a:r>
                      <a:endParaRPr lang="en-MY" dirty="0"/>
                    </a:p>
                  </p:txBody>
                </p:sp>
              </p:grpSp>
              <p:sp>
                <p:nvSpPr>
                  <p:cNvPr id="152" name="TextBox 151">
                    <a:extLst>
                      <a:ext uri="{FF2B5EF4-FFF2-40B4-BE49-F238E27FC236}">
                        <a16:creationId xmlns:a16="http://schemas.microsoft.com/office/drawing/2014/main" id="{F5E9F14F-F617-4F71-95CB-440366479C34}"/>
                      </a:ext>
                    </a:extLst>
                  </p:cNvPr>
                  <p:cNvSpPr txBox="1"/>
                  <p:nvPr/>
                </p:nvSpPr>
                <p:spPr>
                  <a:xfrm>
                    <a:off x="3637125" y="569921"/>
                    <a:ext cx="873544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100" dirty="0"/>
                      <a:t>Motor Slots</a:t>
                    </a:r>
                    <a:endParaRPr lang="en-MY" sz="1100" dirty="0"/>
                  </a:p>
                </p:txBody>
              </p:sp>
            </p:grpSp>
            <p:sp>
              <p:nvSpPr>
                <p:cNvPr id="154" name="TextBox 153">
                  <a:extLst>
                    <a:ext uri="{FF2B5EF4-FFF2-40B4-BE49-F238E27FC236}">
                      <a16:creationId xmlns:a16="http://schemas.microsoft.com/office/drawing/2014/main" id="{909A209D-6F0A-4643-B35B-C9925E51C00E}"/>
                    </a:ext>
                  </a:extLst>
                </p:cNvPr>
                <p:cNvSpPr txBox="1"/>
                <p:nvPr/>
              </p:nvSpPr>
              <p:spPr>
                <a:xfrm>
                  <a:off x="1476909" y="3801399"/>
                  <a:ext cx="770820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MY" sz="1200" i="0" dirty="0">
                      <a:effectLst/>
                    </a:rPr>
                    <a:t>DS18B20</a:t>
                  </a:r>
                  <a:endParaRPr lang="en-MY" i="0" dirty="0">
                    <a:effectLst/>
                  </a:endParaRPr>
                </a:p>
                <a:p>
                  <a:endParaRPr lang="en-MY" dirty="0"/>
                </a:p>
              </p:txBody>
            </p:sp>
          </p:grp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BFC16152-736F-4B90-9DC7-B82CE644A1E3}"/>
                  </a:ext>
                </a:extLst>
              </p:cNvPr>
              <p:cNvGrpSpPr/>
              <p:nvPr/>
            </p:nvGrpSpPr>
            <p:grpSpPr>
              <a:xfrm>
                <a:off x="7188974" y="4559640"/>
                <a:ext cx="1917025" cy="1215276"/>
                <a:chOff x="7188974" y="4559640"/>
                <a:chExt cx="1917025" cy="1215276"/>
              </a:xfrm>
            </p:grpSpPr>
            <p:pic>
              <p:nvPicPr>
                <p:cNvPr id="3" name="Picture 2">
                  <a:extLst>
                    <a:ext uri="{FF2B5EF4-FFF2-40B4-BE49-F238E27FC236}">
                      <a16:creationId xmlns:a16="http://schemas.microsoft.com/office/drawing/2014/main" id="{E0AE1B72-9C55-45BE-980D-E3F73607184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>
                  <a:extLst>
                    <a:ext uri="{BEBA8EAE-BF5A-486C-A8C5-ECC9F3942E4B}">
                      <a14:imgProps xmlns:a14="http://schemas.microsoft.com/office/drawing/2010/main">
                        <a14:imgLayer r:embed="rId15">
                          <a14:imgEffect>
                            <a14:backgroundRemoval t="2092" b="98326" l="2146" r="10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921232" y="4559640"/>
                  <a:ext cx="1184767" cy="1215276"/>
                </a:xfrm>
                <a:prstGeom prst="rect">
                  <a:avLst/>
                </a:prstGeom>
              </p:spPr>
            </p:pic>
            <p:sp>
              <p:nvSpPr>
                <p:cNvPr id="118" name="TextBox 117">
                  <a:extLst>
                    <a:ext uri="{FF2B5EF4-FFF2-40B4-BE49-F238E27FC236}">
                      <a16:creationId xmlns:a16="http://schemas.microsoft.com/office/drawing/2014/main" id="{7DB38D3E-986B-4C7F-8076-038BDB48EF16}"/>
                    </a:ext>
                  </a:extLst>
                </p:cNvPr>
                <p:cNvSpPr txBox="1"/>
                <p:nvPr/>
              </p:nvSpPr>
              <p:spPr>
                <a:xfrm>
                  <a:off x="7188974" y="4931896"/>
                  <a:ext cx="1324641" cy="36933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Door Switch</a:t>
                  </a:r>
                  <a:endParaRPr lang="en-MY" dirty="0"/>
                </a:p>
              </p:txBody>
            </p:sp>
          </p:grpSp>
        </p:grpSp>
        <p:sp>
          <p:nvSpPr>
            <p:cNvPr id="2" name="Freeform: Shape 1">
              <a:extLst>
                <a:ext uri="{FF2B5EF4-FFF2-40B4-BE49-F238E27FC236}">
                  <a16:creationId xmlns:a16="http://schemas.microsoft.com/office/drawing/2014/main" id="{F13145A7-1418-4116-8F71-0E8BC87D87D4}"/>
                </a:ext>
              </a:extLst>
            </p:cNvPr>
            <p:cNvSpPr/>
            <p:nvPr/>
          </p:nvSpPr>
          <p:spPr>
            <a:xfrm>
              <a:off x="5443118" y="5459185"/>
              <a:ext cx="3873077" cy="974477"/>
            </a:xfrm>
            <a:custGeom>
              <a:avLst/>
              <a:gdLst>
                <a:gd name="connsiteX0" fmla="*/ 3270576 w 3873077"/>
                <a:gd name="connsiteY0" fmla="*/ 27215 h 974477"/>
                <a:gd name="connsiteX1" fmla="*/ 3722397 w 3873077"/>
                <a:gd name="connsiteY1" fmla="*/ 16457 h 974477"/>
                <a:gd name="connsiteX2" fmla="*/ 3829974 w 3873077"/>
                <a:gd name="connsiteY2" fmla="*/ 220853 h 974477"/>
                <a:gd name="connsiteX3" fmla="*/ 3851489 w 3873077"/>
                <a:gd name="connsiteY3" fmla="*/ 661916 h 974477"/>
                <a:gd name="connsiteX4" fmla="*/ 3528760 w 3873077"/>
                <a:gd name="connsiteY4" fmla="*/ 930857 h 974477"/>
                <a:gd name="connsiteX5" fmla="*/ 3087696 w 3873077"/>
                <a:gd name="connsiteY5" fmla="*/ 973888 h 974477"/>
                <a:gd name="connsiteX6" fmla="*/ 2625117 w 3873077"/>
                <a:gd name="connsiteY6" fmla="*/ 930857 h 974477"/>
                <a:gd name="connsiteX7" fmla="*/ 1936628 w 3873077"/>
                <a:gd name="connsiteY7" fmla="*/ 866311 h 974477"/>
                <a:gd name="connsiteX8" fmla="*/ 634953 w 3873077"/>
                <a:gd name="connsiteY8" fmla="*/ 844796 h 974477"/>
                <a:gd name="connsiteX9" fmla="*/ 269193 w 3873077"/>
                <a:gd name="connsiteY9" fmla="*/ 855554 h 974477"/>
                <a:gd name="connsiteX10" fmla="*/ 43282 w 3873077"/>
                <a:gd name="connsiteY10" fmla="*/ 726462 h 974477"/>
                <a:gd name="connsiteX11" fmla="*/ 251 w 3873077"/>
                <a:gd name="connsiteY11" fmla="*/ 554340 h 974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3077" h="974477">
                  <a:moveTo>
                    <a:pt x="3270576" y="27215"/>
                  </a:moveTo>
                  <a:cubicBezTo>
                    <a:pt x="3449870" y="5699"/>
                    <a:pt x="3629164" y="-15816"/>
                    <a:pt x="3722397" y="16457"/>
                  </a:cubicBezTo>
                  <a:cubicBezTo>
                    <a:pt x="3815630" y="48730"/>
                    <a:pt x="3808459" y="113277"/>
                    <a:pt x="3829974" y="220853"/>
                  </a:cubicBezTo>
                  <a:cubicBezTo>
                    <a:pt x="3851489" y="328429"/>
                    <a:pt x="3901691" y="543582"/>
                    <a:pt x="3851489" y="661916"/>
                  </a:cubicBezTo>
                  <a:cubicBezTo>
                    <a:pt x="3801287" y="780250"/>
                    <a:pt x="3656059" y="878862"/>
                    <a:pt x="3528760" y="930857"/>
                  </a:cubicBezTo>
                  <a:cubicBezTo>
                    <a:pt x="3401461" y="982852"/>
                    <a:pt x="3238303" y="973888"/>
                    <a:pt x="3087696" y="973888"/>
                  </a:cubicBezTo>
                  <a:cubicBezTo>
                    <a:pt x="2937089" y="973888"/>
                    <a:pt x="2625117" y="930857"/>
                    <a:pt x="2625117" y="930857"/>
                  </a:cubicBezTo>
                  <a:cubicBezTo>
                    <a:pt x="2433272" y="912928"/>
                    <a:pt x="2268322" y="880654"/>
                    <a:pt x="1936628" y="866311"/>
                  </a:cubicBezTo>
                  <a:cubicBezTo>
                    <a:pt x="1604934" y="851968"/>
                    <a:pt x="912859" y="846589"/>
                    <a:pt x="634953" y="844796"/>
                  </a:cubicBezTo>
                  <a:cubicBezTo>
                    <a:pt x="357047" y="843003"/>
                    <a:pt x="367805" y="875276"/>
                    <a:pt x="269193" y="855554"/>
                  </a:cubicBezTo>
                  <a:cubicBezTo>
                    <a:pt x="170581" y="835832"/>
                    <a:pt x="88106" y="776664"/>
                    <a:pt x="43282" y="726462"/>
                  </a:cubicBezTo>
                  <a:cubicBezTo>
                    <a:pt x="-1542" y="676260"/>
                    <a:pt x="-646" y="615300"/>
                    <a:pt x="251" y="554340"/>
                  </a:cubicBezTo>
                </a:path>
              </a:pathLst>
            </a:cu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4198E8C-4B3C-4944-9E33-0868B0164B6F}"/>
                </a:ext>
              </a:extLst>
            </p:cNvPr>
            <p:cNvSpPr/>
            <p:nvPr/>
          </p:nvSpPr>
          <p:spPr>
            <a:xfrm>
              <a:off x="5712311" y="5633902"/>
              <a:ext cx="3487110" cy="608831"/>
            </a:xfrm>
            <a:custGeom>
              <a:avLst/>
              <a:gdLst>
                <a:gd name="connsiteX0" fmla="*/ 3044414 w 3487110"/>
                <a:gd name="connsiteY0" fmla="*/ 3105 h 608831"/>
                <a:gd name="connsiteX1" fmla="*/ 3270324 w 3487110"/>
                <a:gd name="connsiteY1" fmla="*/ 3105 h 608831"/>
                <a:gd name="connsiteX2" fmla="*/ 3399416 w 3487110"/>
                <a:gd name="connsiteY2" fmla="*/ 35378 h 608831"/>
                <a:gd name="connsiteX3" fmla="*/ 3485477 w 3487110"/>
                <a:gd name="connsiteY3" fmla="*/ 336592 h 608831"/>
                <a:gd name="connsiteX4" fmla="*/ 3324113 w 3487110"/>
                <a:gd name="connsiteY4" fmla="*/ 530230 h 608831"/>
                <a:gd name="connsiteX5" fmla="*/ 2958353 w 3487110"/>
                <a:gd name="connsiteY5" fmla="*/ 562503 h 608831"/>
                <a:gd name="connsiteX6" fmla="*/ 1516828 w 3487110"/>
                <a:gd name="connsiteY6" fmla="*/ 573260 h 608831"/>
                <a:gd name="connsiteX7" fmla="*/ 634701 w 3487110"/>
                <a:gd name="connsiteY7" fmla="*/ 551745 h 608831"/>
                <a:gd name="connsiteX8" fmla="*/ 398033 w 3487110"/>
                <a:gd name="connsiteY8" fmla="*/ 584018 h 608831"/>
                <a:gd name="connsiteX9" fmla="*/ 129091 w 3487110"/>
                <a:gd name="connsiteY9" fmla="*/ 594776 h 608831"/>
                <a:gd name="connsiteX10" fmla="*/ 0 w 3487110"/>
                <a:gd name="connsiteY10" fmla="*/ 379623 h 608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7110" h="608831">
                  <a:moveTo>
                    <a:pt x="3044414" y="3105"/>
                  </a:moveTo>
                  <a:cubicBezTo>
                    <a:pt x="3127785" y="415"/>
                    <a:pt x="3211157" y="-2274"/>
                    <a:pt x="3270324" y="3105"/>
                  </a:cubicBezTo>
                  <a:cubicBezTo>
                    <a:pt x="3329491" y="8484"/>
                    <a:pt x="3363557" y="-20203"/>
                    <a:pt x="3399416" y="35378"/>
                  </a:cubicBezTo>
                  <a:cubicBezTo>
                    <a:pt x="3435275" y="90959"/>
                    <a:pt x="3498027" y="254117"/>
                    <a:pt x="3485477" y="336592"/>
                  </a:cubicBezTo>
                  <a:cubicBezTo>
                    <a:pt x="3472927" y="419067"/>
                    <a:pt x="3411967" y="492578"/>
                    <a:pt x="3324113" y="530230"/>
                  </a:cubicBezTo>
                  <a:cubicBezTo>
                    <a:pt x="3236259" y="567882"/>
                    <a:pt x="3259567" y="555331"/>
                    <a:pt x="2958353" y="562503"/>
                  </a:cubicBezTo>
                  <a:cubicBezTo>
                    <a:pt x="2657139" y="569675"/>
                    <a:pt x="1904103" y="575053"/>
                    <a:pt x="1516828" y="573260"/>
                  </a:cubicBezTo>
                  <a:cubicBezTo>
                    <a:pt x="1129553" y="571467"/>
                    <a:pt x="821167" y="549952"/>
                    <a:pt x="634701" y="551745"/>
                  </a:cubicBezTo>
                  <a:cubicBezTo>
                    <a:pt x="448235" y="553538"/>
                    <a:pt x="482301" y="576846"/>
                    <a:pt x="398033" y="584018"/>
                  </a:cubicBezTo>
                  <a:cubicBezTo>
                    <a:pt x="313765" y="591190"/>
                    <a:pt x="195430" y="628842"/>
                    <a:pt x="129091" y="594776"/>
                  </a:cubicBezTo>
                  <a:cubicBezTo>
                    <a:pt x="62752" y="560710"/>
                    <a:pt x="31376" y="470166"/>
                    <a:pt x="0" y="379623"/>
                  </a:cubicBezTo>
                </a:path>
              </a:pathLst>
            </a:cu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B4603967-03EF-47EC-B204-DE6209E0AE6C}"/>
                </a:ext>
              </a:extLst>
            </p:cNvPr>
            <p:cNvSpPr txBox="1"/>
            <p:nvPr/>
          </p:nvSpPr>
          <p:spPr>
            <a:xfrm>
              <a:off x="8709929" y="5358203"/>
              <a:ext cx="5613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NO</a:t>
              </a:r>
            </a:p>
            <a:p>
              <a:endParaRPr lang="en-US" sz="800" b="1" dirty="0"/>
            </a:p>
            <a:p>
              <a:r>
                <a:rPr lang="en-US" sz="800" b="1" dirty="0"/>
                <a:t>C</a:t>
              </a:r>
              <a:endParaRPr lang="en-MY" sz="800" b="1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E4B533F-8189-4C46-8F23-D1EA1A6F198A}"/>
                </a:ext>
              </a:extLst>
            </p:cNvPr>
            <p:cNvSpPr/>
            <p:nvPr/>
          </p:nvSpPr>
          <p:spPr>
            <a:xfrm>
              <a:off x="1247887" y="4536365"/>
              <a:ext cx="2159975" cy="1726862"/>
            </a:xfrm>
            <a:custGeom>
              <a:avLst/>
              <a:gdLst>
                <a:gd name="connsiteX0" fmla="*/ 10758 w 2159975"/>
                <a:gd name="connsiteY0" fmla="*/ 950035 h 1726862"/>
                <a:gd name="connsiteX1" fmla="*/ 21515 w 2159975"/>
                <a:gd name="connsiteY1" fmla="*/ 1025339 h 1726862"/>
                <a:gd name="connsiteX2" fmla="*/ 204395 w 2159975"/>
                <a:gd name="connsiteY2" fmla="*/ 1046854 h 1726862"/>
                <a:gd name="connsiteX3" fmla="*/ 204395 w 2159975"/>
                <a:gd name="connsiteY3" fmla="*/ 1294280 h 1726862"/>
                <a:gd name="connsiteX4" fmla="*/ 193638 w 2159975"/>
                <a:gd name="connsiteY4" fmla="*/ 1627767 h 1726862"/>
                <a:gd name="connsiteX5" fmla="*/ 656217 w 2159975"/>
                <a:gd name="connsiteY5" fmla="*/ 1670797 h 1726862"/>
                <a:gd name="connsiteX6" fmla="*/ 1484555 w 2159975"/>
                <a:gd name="connsiteY6" fmla="*/ 1692313 h 1726862"/>
                <a:gd name="connsiteX7" fmla="*/ 1635162 w 2159975"/>
                <a:gd name="connsiteY7" fmla="*/ 1165188 h 1726862"/>
                <a:gd name="connsiteX8" fmla="*/ 1688951 w 2159975"/>
                <a:gd name="connsiteY8" fmla="*/ 164727 h 1726862"/>
                <a:gd name="connsiteX9" fmla="*/ 2097741 w 2159975"/>
                <a:gd name="connsiteY9" fmla="*/ 46393 h 1726862"/>
                <a:gd name="connsiteX10" fmla="*/ 2151529 w 2159975"/>
                <a:gd name="connsiteY10" fmla="*/ 638063 h 1726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975" h="1726862">
                  <a:moveTo>
                    <a:pt x="10758" y="950035"/>
                  </a:moveTo>
                  <a:cubicBezTo>
                    <a:pt x="0" y="979619"/>
                    <a:pt x="-10758" y="1009203"/>
                    <a:pt x="21515" y="1025339"/>
                  </a:cubicBezTo>
                  <a:cubicBezTo>
                    <a:pt x="53788" y="1041475"/>
                    <a:pt x="173915" y="1002031"/>
                    <a:pt x="204395" y="1046854"/>
                  </a:cubicBezTo>
                  <a:cubicBezTo>
                    <a:pt x="234875" y="1091677"/>
                    <a:pt x="206188" y="1197461"/>
                    <a:pt x="204395" y="1294280"/>
                  </a:cubicBezTo>
                  <a:cubicBezTo>
                    <a:pt x="202602" y="1391099"/>
                    <a:pt x="118334" y="1565014"/>
                    <a:pt x="193638" y="1627767"/>
                  </a:cubicBezTo>
                  <a:cubicBezTo>
                    <a:pt x="268942" y="1690520"/>
                    <a:pt x="441064" y="1660039"/>
                    <a:pt x="656217" y="1670797"/>
                  </a:cubicBezTo>
                  <a:cubicBezTo>
                    <a:pt x="871370" y="1681555"/>
                    <a:pt x="1321398" y="1776581"/>
                    <a:pt x="1484555" y="1692313"/>
                  </a:cubicBezTo>
                  <a:cubicBezTo>
                    <a:pt x="1647713" y="1608045"/>
                    <a:pt x="1601096" y="1419786"/>
                    <a:pt x="1635162" y="1165188"/>
                  </a:cubicBezTo>
                  <a:cubicBezTo>
                    <a:pt x="1669228" y="910590"/>
                    <a:pt x="1611855" y="351193"/>
                    <a:pt x="1688951" y="164727"/>
                  </a:cubicBezTo>
                  <a:cubicBezTo>
                    <a:pt x="1766047" y="-21739"/>
                    <a:pt x="2020645" y="-32496"/>
                    <a:pt x="2097741" y="46393"/>
                  </a:cubicBezTo>
                  <a:cubicBezTo>
                    <a:pt x="2174837" y="125282"/>
                    <a:pt x="2163183" y="381672"/>
                    <a:pt x="2151529" y="638063"/>
                  </a:cubicBezTo>
                </a:path>
              </a:pathLst>
            </a:cu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9BDA745F-202C-4CC9-9E77-981C48D4FB79}"/>
                </a:ext>
              </a:extLst>
            </p:cNvPr>
            <p:cNvGrpSpPr/>
            <p:nvPr/>
          </p:nvGrpSpPr>
          <p:grpSpPr>
            <a:xfrm>
              <a:off x="1840427" y="5362886"/>
              <a:ext cx="1234294" cy="461665"/>
              <a:chOff x="1840427" y="5362886"/>
              <a:chExt cx="1234294" cy="461665"/>
            </a:xfrm>
          </p:grpSpPr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69C6E420-38A3-4CC6-B4B3-BBC2008946A2}"/>
                  </a:ext>
                </a:extLst>
              </p:cNvPr>
              <p:cNvSpPr txBox="1"/>
              <p:nvPr/>
            </p:nvSpPr>
            <p:spPr>
              <a:xfrm>
                <a:off x="1840427" y="5362886"/>
                <a:ext cx="859672" cy="461665"/>
              </a:xfrm>
              <a:prstGeom prst="rect">
                <a:avLst/>
              </a:prstGeom>
              <a:solidFill>
                <a:srgbClr val="FF7C80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5V via micro-USB</a:t>
                </a:r>
                <a:endParaRPr lang="en-MY" sz="1200" dirty="0"/>
              </a:p>
            </p:txBody>
          </p:sp>
          <p:sp>
            <p:nvSpPr>
              <p:cNvPr id="54" name="Arrow: Right 53">
                <a:extLst>
                  <a:ext uri="{FF2B5EF4-FFF2-40B4-BE49-F238E27FC236}">
                    <a16:creationId xmlns:a16="http://schemas.microsoft.com/office/drawing/2014/main" id="{655E6EF5-6303-455B-BDAD-DFDCE957D122}"/>
                  </a:ext>
                </a:extLst>
              </p:cNvPr>
              <p:cNvSpPr/>
              <p:nvPr/>
            </p:nvSpPr>
            <p:spPr>
              <a:xfrm>
                <a:off x="2696702" y="5448552"/>
                <a:ext cx="378019" cy="322023"/>
              </a:xfrm>
              <a:prstGeom prst="rightArrow">
                <a:avLst/>
              </a:prstGeom>
              <a:solidFill>
                <a:srgbClr val="F22C69"/>
              </a:solidFill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10371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8F44E08-071A-4B63-BA7A-2879F02ECD7F}"/>
              </a:ext>
            </a:extLst>
          </p:cNvPr>
          <p:cNvSpPr txBox="1"/>
          <p:nvPr/>
        </p:nvSpPr>
        <p:spPr>
          <a:xfrm>
            <a:off x="838200" y="1773649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2400" b="1" dirty="0"/>
              <a:t>List of Hex Commands and Returns </a:t>
            </a:r>
            <a:r>
              <a:rPr lang="en-MY" dirty="0"/>
              <a:t>https://docs.google.com/spreadsheets/d/1yvFmwiSHha0C8TX79S2l89XLynFGWwpFlRIR7rTtpHk/edit?usp=sharing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71CF2F0-902C-4C84-AA72-30C0A4B94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24874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2086</TotalTime>
  <Words>415</Words>
  <Application>Microsoft Office PowerPoint</Application>
  <PresentationFormat>Widescreen</PresentationFormat>
  <Paragraphs>118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NuVending Hardware</dc:creator>
  <cp:lastModifiedBy>NuVending Hardware</cp:lastModifiedBy>
  <cp:revision>79</cp:revision>
  <dcterms:created xsi:type="dcterms:W3CDTF">2022-07-14T07:03:15Z</dcterms:created>
  <dcterms:modified xsi:type="dcterms:W3CDTF">2022-08-08T09:50:57Z</dcterms:modified>
</cp:coreProperties>
</file>

<file path=docProps/thumbnail.jpeg>
</file>